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13" r:id="rId2"/>
    <p:sldId id="301" r:id="rId3"/>
    <p:sldId id="316" r:id="rId4"/>
    <p:sldId id="286" r:id="rId5"/>
    <p:sldId id="357" r:id="rId6"/>
    <p:sldId id="337" r:id="rId7"/>
    <p:sldId id="400" r:id="rId8"/>
    <p:sldId id="411" r:id="rId9"/>
    <p:sldId id="406" r:id="rId10"/>
    <p:sldId id="404" r:id="rId11"/>
    <p:sldId id="407" r:id="rId12"/>
    <p:sldId id="408" r:id="rId13"/>
    <p:sldId id="340" r:id="rId14"/>
    <p:sldId id="405" r:id="rId15"/>
    <p:sldId id="393" r:id="rId16"/>
  </p:sldIdLst>
  <p:sldSz cx="9144000" cy="6858000" type="screen4x3"/>
  <p:notesSz cx="6797675" cy="987425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昭螢 陳" initials="" lastIdx="1" clrIdx="0"/>
  <p:cmAuthor id="2" name="昭螢 陳" initials="昭螢" lastIdx="1" clrIdx="1">
    <p:extLst>
      <p:ext uri="{19B8F6BF-5375-455C-9EA6-DF929625EA0E}">
        <p15:presenceInfo xmlns:p15="http://schemas.microsoft.com/office/powerpoint/2012/main" userId="108b1dd0e593c3f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DDBBFF"/>
    <a:srgbClr val="FF0000"/>
    <a:srgbClr val="522F67"/>
    <a:srgbClr val="CC3300"/>
    <a:srgbClr val="0000CC"/>
    <a:srgbClr val="CCE7EA"/>
    <a:srgbClr val="DA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21" autoAdjust="0"/>
    <p:restoredTop sz="94590" autoAdjust="0"/>
  </p:normalViewPr>
  <p:slideViewPr>
    <p:cSldViewPr>
      <p:cViewPr varScale="1">
        <p:scale>
          <a:sx n="58" d="100"/>
          <a:sy n="58" d="100"/>
        </p:scale>
        <p:origin x="124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5-10T21:45:51.593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4159DE-0241-494B-AC7C-8D9D5ACD2A67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64B8ECA-92A0-4AA7-9BD4-C381B50F21F1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班級編制</a:t>
          </a:r>
        </a:p>
      </dgm:t>
    </dgm:pt>
    <dgm:pt modelId="{B86CD4C1-2D81-4F1B-9DFA-2FC2D5D507B7}" type="parTrans" cxnId="{9D1B5EDB-4221-493C-BAAA-54F181BEF83F}">
      <dgm:prSet/>
      <dgm:spPr/>
      <dgm:t>
        <a:bodyPr/>
        <a:lstStyle/>
        <a:p>
          <a:endParaRPr lang="zh-TW" altLang="en-US"/>
        </a:p>
      </dgm:t>
    </dgm:pt>
    <dgm:pt modelId="{E7D93545-19F7-4D55-9F59-03100D7BE9E7}" type="sibTrans" cxnId="{9D1B5EDB-4221-493C-BAAA-54F181BEF83F}">
      <dgm:prSet/>
      <dgm:spPr/>
      <dgm:t>
        <a:bodyPr/>
        <a:lstStyle/>
        <a:p>
          <a:endParaRPr lang="zh-TW" altLang="en-US"/>
        </a:p>
      </dgm:t>
    </dgm:pt>
    <dgm:pt modelId="{A0B8D457-D446-49CD-9A98-6A4D602F697A}">
      <dgm:prSet phldrT="[文字]"/>
      <dgm:spPr/>
      <dgm:t>
        <a:bodyPr/>
        <a:lstStyle/>
        <a:p>
          <a:r>
            <a:rPr lang="en-US" altLang="zh-TW" dirty="0"/>
            <a:t>3-5</a:t>
          </a:r>
          <a:r>
            <a:rPr lang="zh-TW" altLang="en-US" dirty="0"/>
            <a:t>歲</a:t>
          </a:r>
          <a:r>
            <a:rPr lang="en-US" altLang="zh-TW" dirty="0"/>
            <a:t>5</a:t>
          </a:r>
          <a:r>
            <a:rPr lang="zh-TW" altLang="en-US" dirty="0"/>
            <a:t>班</a:t>
          </a:r>
        </a:p>
      </dgm:t>
    </dgm:pt>
    <dgm:pt modelId="{1544DDD0-8527-4A16-BD3E-B04F687F47E3}" type="parTrans" cxnId="{998CC028-3969-4EC6-9782-9D36CC9C97FA}">
      <dgm:prSet/>
      <dgm:spPr/>
      <dgm:t>
        <a:bodyPr/>
        <a:lstStyle/>
        <a:p>
          <a:endParaRPr lang="zh-TW" altLang="en-US"/>
        </a:p>
      </dgm:t>
    </dgm:pt>
    <dgm:pt modelId="{7E744D82-29ED-4419-85A9-704C06403B83}" type="sibTrans" cxnId="{998CC028-3969-4EC6-9782-9D36CC9C97FA}">
      <dgm:prSet/>
      <dgm:spPr/>
      <dgm:t>
        <a:bodyPr/>
        <a:lstStyle/>
        <a:p>
          <a:endParaRPr lang="zh-TW" altLang="en-US"/>
        </a:p>
      </dgm:t>
    </dgm:pt>
    <dgm:pt modelId="{34E26185-BF65-492B-B380-071BB895845C}">
      <dgm:prSet phldrT="[文字]"/>
      <dgm:spPr/>
      <dgm:t>
        <a:bodyPr/>
        <a:lstStyle/>
        <a:p>
          <a:r>
            <a:rPr lang="en-US" altLang="zh-TW" dirty="0"/>
            <a:t>2</a:t>
          </a:r>
          <a:r>
            <a:rPr lang="zh-TW" altLang="en-US" dirty="0"/>
            <a:t>歲專班</a:t>
          </a:r>
          <a:r>
            <a:rPr lang="en-US" altLang="zh-TW" dirty="0"/>
            <a:t>1</a:t>
          </a:r>
          <a:r>
            <a:rPr lang="zh-TW" altLang="en-US" dirty="0"/>
            <a:t>班</a:t>
          </a:r>
        </a:p>
      </dgm:t>
    </dgm:pt>
    <dgm:pt modelId="{490F6031-B1EC-4D4B-9619-1A4C30ECEF10}" type="parTrans" cxnId="{7D559EF3-3CC5-497F-95B3-F62422DAE5BE}">
      <dgm:prSet/>
      <dgm:spPr/>
      <dgm:t>
        <a:bodyPr/>
        <a:lstStyle/>
        <a:p>
          <a:endParaRPr lang="zh-TW" altLang="en-US"/>
        </a:p>
      </dgm:t>
    </dgm:pt>
    <dgm:pt modelId="{646FDCC3-1565-4B4A-AC1C-8CCAEB7E47DA}" type="sibTrans" cxnId="{7D559EF3-3CC5-497F-95B3-F62422DAE5BE}">
      <dgm:prSet/>
      <dgm:spPr/>
      <dgm:t>
        <a:bodyPr/>
        <a:lstStyle/>
        <a:p>
          <a:endParaRPr lang="zh-TW" altLang="en-US"/>
        </a:p>
      </dgm:t>
    </dgm:pt>
    <dgm:pt modelId="{CBCA9021-900B-4312-BAB7-6EA0502096FB}" type="pres">
      <dgm:prSet presAssocID="{FE4159DE-0241-494B-AC7C-8D9D5ACD2A6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0216FEBD-B8E4-4F83-8972-2FC68ADDA7C0}" type="pres">
      <dgm:prSet presAssocID="{164B8ECA-92A0-4AA7-9BD4-C381B50F21F1}" presName="root" presStyleCnt="0"/>
      <dgm:spPr/>
    </dgm:pt>
    <dgm:pt modelId="{E32CD651-67E4-4148-BFAC-A24186E70F6C}" type="pres">
      <dgm:prSet presAssocID="{164B8ECA-92A0-4AA7-9BD4-C381B50F21F1}" presName="rootComposite" presStyleCnt="0"/>
      <dgm:spPr/>
    </dgm:pt>
    <dgm:pt modelId="{9D205F11-FE09-4C64-9DBC-F3DFBC367962}" type="pres">
      <dgm:prSet presAssocID="{164B8ECA-92A0-4AA7-9BD4-C381B50F21F1}" presName="rootText" presStyleLbl="node1" presStyleIdx="0" presStyleCnt="1" custScaleX="203429"/>
      <dgm:spPr/>
      <dgm:t>
        <a:bodyPr/>
        <a:lstStyle/>
        <a:p>
          <a:endParaRPr lang="zh-TW" altLang="en-US"/>
        </a:p>
      </dgm:t>
    </dgm:pt>
    <dgm:pt modelId="{BA79EE2C-373F-438B-9743-F7A4923C2106}" type="pres">
      <dgm:prSet presAssocID="{164B8ECA-92A0-4AA7-9BD4-C381B50F21F1}" presName="rootConnector" presStyleLbl="node1" presStyleIdx="0" presStyleCnt="1"/>
      <dgm:spPr/>
      <dgm:t>
        <a:bodyPr/>
        <a:lstStyle/>
        <a:p>
          <a:endParaRPr lang="zh-TW" altLang="en-US"/>
        </a:p>
      </dgm:t>
    </dgm:pt>
    <dgm:pt modelId="{AAF9E606-9B75-49AE-8950-2711C313AF1A}" type="pres">
      <dgm:prSet presAssocID="{164B8ECA-92A0-4AA7-9BD4-C381B50F21F1}" presName="childShape" presStyleCnt="0"/>
      <dgm:spPr/>
    </dgm:pt>
    <dgm:pt modelId="{BDC39019-E4C0-428B-80F3-951EDEB7340C}" type="pres">
      <dgm:prSet presAssocID="{1544DDD0-8527-4A16-BD3E-B04F687F47E3}" presName="Name13" presStyleLbl="parChTrans1D2" presStyleIdx="0" presStyleCnt="2"/>
      <dgm:spPr/>
      <dgm:t>
        <a:bodyPr/>
        <a:lstStyle/>
        <a:p>
          <a:endParaRPr lang="zh-TW" altLang="en-US"/>
        </a:p>
      </dgm:t>
    </dgm:pt>
    <dgm:pt modelId="{6A7401AA-3C84-48AE-9556-101796AC1647}" type="pres">
      <dgm:prSet presAssocID="{A0B8D457-D446-49CD-9A98-6A4D602F697A}" presName="childText" presStyleLbl="bgAcc1" presStyleIdx="0" presStyleCnt="2" custScaleX="17213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C88403E-4E1C-4590-9222-00D8599F620F}" type="pres">
      <dgm:prSet presAssocID="{490F6031-B1EC-4D4B-9619-1A4C30ECEF10}" presName="Name13" presStyleLbl="parChTrans1D2" presStyleIdx="1" presStyleCnt="2"/>
      <dgm:spPr/>
      <dgm:t>
        <a:bodyPr/>
        <a:lstStyle/>
        <a:p>
          <a:endParaRPr lang="zh-TW" altLang="en-US"/>
        </a:p>
      </dgm:t>
    </dgm:pt>
    <dgm:pt modelId="{011C37F8-E11F-4678-9B93-0F9564F3DD5B}" type="pres">
      <dgm:prSet presAssocID="{34E26185-BF65-492B-B380-071BB895845C}" presName="childText" presStyleLbl="bgAcc1" presStyleIdx="1" presStyleCnt="2" custScaleX="16387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D1B5EDB-4221-493C-BAAA-54F181BEF83F}" srcId="{FE4159DE-0241-494B-AC7C-8D9D5ACD2A67}" destId="{164B8ECA-92A0-4AA7-9BD4-C381B50F21F1}" srcOrd="0" destOrd="0" parTransId="{B86CD4C1-2D81-4F1B-9DFA-2FC2D5D507B7}" sibTransId="{E7D93545-19F7-4D55-9F59-03100D7BE9E7}"/>
    <dgm:cxn modelId="{EAC7CC22-C1E3-4BB2-98F5-18F37A57E9E0}" type="presOf" srcId="{34E26185-BF65-492B-B380-071BB895845C}" destId="{011C37F8-E11F-4678-9B93-0F9564F3DD5B}" srcOrd="0" destOrd="0" presId="urn:microsoft.com/office/officeart/2005/8/layout/hierarchy3"/>
    <dgm:cxn modelId="{2B1A2E5F-EACB-4B10-81F2-27AC97606823}" type="presOf" srcId="{A0B8D457-D446-49CD-9A98-6A4D602F697A}" destId="{6A7401AA-3C84-48AE-9556-101796AC1647}" srcOrd="0" destOrd="0" presId="urn:microsoft.com/office/officeart/2005/8/layout/hierarchy3"/>
    <dgm:cxn modelId="{60706CD5-23DF-4B01-A5CF-26B2CE6B76A9}" type="presOf" srcId="{490F6031-B1EC-4D4B-9619-1A4C30ECEF10}" destId="{2C88403E-4E1C-4590-9222-00D8599F620F}" srcOrd="0" destOrd="0" presId="urn:microsoft.com/office/officeart/2005/8/layout/hierarchy3"/>
    <dgm:cxn modelId="{998CC028-3969-4EC6-9782-9D36CC9C97FA}" srcId="{164B8ECA-92A0-4AA7-9BD4-C381B50F21F1}" destId="{A0B8D457-D446-49CD-9A98-6A4D602F697A}" srcOrd="0" destOrd="0" parTransId="{1544DDD0-8527-4A16-BD3E-B04F687F47E3}" sibTransId="{7E744D82-29ED-4419-85A9-704C06403B83}"/>
    <dgm:cxn modelId="{3BCF986B-87C6-47DD-BE14-7100ABA2E9BB}" type="presOf" srcId="{164B8ECA-92A0-4AA7-9BD4-C381B50F21F1}" destId="{9D205F11-FE09-4C64-9DBC-F3DFBC367962}" srcOrd="0" destOrd="0" presId="urn:microsoft.com/office/officeart/2005/8/layout/hierarchy3"/>
    <dgm:cxn modelId="{CA678A8B-B549-44D2-8063-8CAB4EAC088B}" type="presOf" srcId="{164B8ECA-92A0-4AA7-9BD4-C381B50F21F1}" destId="{BA79EE2C-373F-438B-9743-F7A4923C2106}" srcOrd="1" destOrd="0" presId="urn:microsoft.com/office/officeart/2005/8/layout/hierarchy3"/>
    <dgm:cxn modelId="{877C2E99-5AB1-486A-AE3E-F5CD13DFF6B9}" type="presOf" srcId="{FE4159DE-0241-494B-AC7C-8D9D5ACD2A67}" destId="{CBCA9021-900B-4312-BAB7-6EA0502096FB}" srcOrd="0" destOrd="0" presId="urn:microsoft.com/office/officeart/2005/8/layout/hierarchy3"/>
    <dgm:cxn modelId="{329E3D39-7309-4215-BDA1-75CA4EB3A74C}" type="presOf" srcId="{1544DDD0-8527-4A16-BD3E-B04F687F47E3}" destId="{BDC39019-E4C0-428B-80F3-951EDEB7340C}" srcOrd="0" destOrd="0" presId="urn:microsoft.com/office/officeart/2005/8/layout/hierarchy3"/>
    <dgm:cxn modelId="{7D559EF3-3CC5-497F-95B3-F62422DAE5BE}" srcId="{164B8ECA-92A0-4AA7-9BD4-C381B50F21F1}" destId="{34E26185-BF65-492B-B380-071BB895845C}" srcOrd="1" destOrd="0" parTransId="{490F6031-B1EC-4D4B-9619-1A4C30ECEF10}" sibTransId="{646FDCC3-1565-4B4A-AC1C-8CCAEB7E47DA}"/>
    <dgm:cxn modelId="{72D8D329-BDB4-481D-8501-3A209D0A8933}" type="presParOf" srcId="{CBCA9021-900B-4312-BAB7-6EA0502096FB}" destId="{0216FEBD-B8E4-4F83-8972-2FC68ADDA7C0}" srcOrd="0" destOrd="0" presId="urn:microsoft.com/office/officeart/2005/8/layout/hierarchy3"/>
    <dgm:cxn modelId="{132F4C49-30D5-4D6D-926C-BAA08E70B5E7}" type="presParOf" srcId="{0216FEBD-B8E4-4F83-8972-2FC68ADDA7C0}" destId="{E32CD651-67E4-4148-BFAC-A24186E70F6C}" srcOrd="0" destOrd="0" presId="urn:microsoft.com/office/officeart/2005/8/layout/hierarchy3"/>
    <dgm:cxn modelId="{282B9B56-D67F-4596-BFA4-EBE95BC63939}" type="presParOf" srcId="{E32CD651-67E4-4148-BFAC-A24186E70F6C}" destId="{9D205F11-FE09-4C64-9DBC-F3DFBC367962}" srcOrd="0" destOrd="0" presId="urn:microsoft.com/office/officeart/2005/8/layout/hierarchy3"/>
    <dgm:cxn modelId="{774E3F63-D213-487D-B65A-2453EE525562}" type="presParOf" srcId="{E32CD651-67E4-4148-BFAC-A24186E70F6C}" destId="{BA79EE2C-373F-438B-9743-F7A4923C2106}" srcOrd="1" destOrd="0" presId="urn:microsoft.com/office/officeart/2005/8/layout/hierarchy3"/>
    <dgm:cxn modelId="{C50A17D3-8970-4355-A522-2360F1E6C2AC}" type="presParOf" srcId="{0216FEBD-B8E4-4F83-8972-2FC68ADDA7C0}" destId="{AAF9E606-9B75-49AE-8950-2711C313AF1A}" srcOrd="1" destOrd="0" presId="urn:microsoft.com/office/officeart/2005/8/layout/hierarchy3"/>
    <dgm:cxn modelId="{46C06884-7123-410C-9E75-A57BEEE8ABAF}" type="presParOf" srcId="{AAF9E606-9B75-49AE-8950-2711C313AF1A}" destId="{BDC39019-E4C0-428B-80F3-951EDEB7340C}" srcOrd="0" destOrd="0" presId="urn:microsoft.com/office/officeart/2005/8/layout/hierarchy3"/>
    <dgm:cxn modelId="{CEC54B15-959B-4631-9644-80DF8A23B169}" type="presParOf" srcId="{AAF9E606-9B75-49AE-8950-2711C313AF1A}" destId="{6A7401AA-3C84-48AE-9556-101796AC1647}" srcOrd="1" destOrd="0" presId="urn:microsoft.com/office/officeart/2005/8/layout/hierarchy3"/>
    <dgm:cxn modelId="{2CBF8BE8-5508-4F6A-803D-93BF05BEF7E7}" type="presParOf" srcId="{AAF9E606-9B75-49AE-8950-2711C313AF1A}" destId="{2C88403E-4E1C-4590-9222-00D8599F620F}" srcOrd="2" destOrd="0" presId="urn:microsoft.com/office/officeart/2005/8/layout/hierarchy3"/>
    <dgm:cxn modelId="{31B04C96-9B37-4A49-BCE0-FE89BCA4FC4C}" type="presParOf" srcId="{AAF9E606-9B75-49AE-8950-2711C313AF1A}" destId="{011C37F8-E11F-4678-9B93-0F9564F3DD5B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3C057F-80B8-44FE-845C-C95AB49E615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FF9413C-A92D-43D6-9E22-92E21334559C}">
      <dgm:prSet phldrT="[文字]"/>
      <dgm:spPr/>
      <dgm:t>
        <a:bodyPr/>
        <a:lstStyle/>
        <a:p>
          <a:r>
            <a:rPr lang="zh-TW" altLang="en-US" dirty="0"/>
            <a:t>行政教保員</a:t>
          </a:r>
          <a:r>
            <a:rPr lang="en-US" altLang="zh-TW" dirty="0">
              <a:latin typeface="標楷體" panose="03000509000000000000" pitchFamily="65" charset="-120"/>
              <a:ea typeface="標楷體" panose="03000509000000000000" pitchFamily="65" charset="-120"/>
            </a:rPr>
            <a:t>:</a:t>
          </a:r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林柳吟</a:t>
          </a:r>
          <a:endParaRPr lang="zh-TW" altLang="en-US" dirty="0"/>
        </a:p>
      </dgm:t>
    </dgm:pt>
    <dgm:pt modelId="{BFA12F69-143D-47C1-BBB9-66D29C99EDCE}" type="parTrans" cxnId="{ED700A5A-3234-473F-872E-9544C4FA9C1E}">
      <dgm:prSet/>
      <dgm:spPr/>
      <dgm:t>
        <a:bodyPr/>
        <a:lstStyle/>
        <a:p>
          <a:endParaRPr lang="zh-TW" altLang="en-US"/>
        </a:p>
      </dgm:t>
    </dgm:pt>
    <dgm:pt modelId="{A7BD2CEB-BE3F-4979-9909-53D9C3507B98}" type="sibTrans" cxnId="{ED700A5A-3234-473F-872E-9544C4FA9C1E}">
      <dgm:prSet/>
      <dgm:spPr/>
      <dgm:t>
        <a:bodyPr/>
        <a:lstStyle/>
        <a:p>
          <a:endParaRPr lang="zh-TW" altLang="en-US"/>
        </a:p>
      </dgm:t>
    </dgm:pt>
    <dgm:pt modelId="{3538D5C4-A162-4F3C-9B42-4F7C5ED8940E}">
      <dgm:prSet phldrT="[文字]"/>
      <dgm:spPr/>
      <dgm:t>
        <a:bodyPr/>
        <a:lstStyle/>
        <a:p>
          <a:r>
            <a:rPr lang="zh-TW" altLang="en-US" dirty="0"/>
            <a:t>黃班</a:t>
          </a:r>
        </a:p>
      </dgm:t>
    </dgm:pt>
    <dgm:pt modelId="{35B210F1-700A-44E1-B3F3-3FFEC59D4593}" type="parTrans" cxnId="{23852881-1D76-4472-893A-EA03E8AE77BE}">
      <dgm:prSet/>
      <dgm:spPr/>
      <dgm:t>
        <a:bodyPr/>
        <a:lstStyle/>
        <a:p>
          <a:endParaRPr lang="zh-TW" altLang="en-US"/>
        </a:p>
      </dgm:t>
    </dgm:pt>
    <dgm:pt modelId="{BD6B903E-FD4C-4122-9F86-E94AF90BC568}" type="sibTrans" cxnId="{23852881-1D76-4472-893A-EA03E8AE77BE}">
      <dgm:prSet/>
      <dgm:spPr/>
      <dgm:t>
        <a:bodyPr/>
        <a:lstStyle/>
        <a:p>
          <a:endParaRPr lang="zh-TW" altLang="en-US"/>
        </a:p>
      </dgm:t>
    </dgm:pt>
    <dgm:pt modelId="{7C9933A2-7722-4DC1-A71E-F8B4B809C6DE}">
      <dgm:prSet phldrT="[文字]"/>
      <dgm:spPr/>
      <dgm:t>
        <a:bodyPr/>
        <a:lstStyle/>
        <a:p>
          <a:r>
            <a:rPr lang="zh-TW" altLang="en-US" dirty="0"/>
            <a:t>黃</a:t>
          </a:r>
          <a:endParaRPr lang="en-US" altLang="zh-TW" dirty="0"/>
        </a:p>
        <a:p>
          <a:r>
            <a:rPr lang="zh-TW" altLang="en-US" dirty="0"/>
            <a:t>麗</a:t>
          </a:r>
          <a:endParaRPr lang="en-US" altLang="zh-TW" dirty="0"/>
        </a:p>
        <a:p>
          <a:r>
            <a:rPr lang="zh-TW" altLang="en-US" dirty="0"/>
            <a:t>月</a:t>
          </a:r>
          <a:endParaRPr lang="en-US" altLang="zh-TW" dirty="0"/>
        </a:p>
        <a:p>
          <a:r>
            <a:rPr lang="zh-TW" altLang="en-US" dirty="0"/>
            <a:t>老</a:t>
          </a:r>
          <a:endParaRPr lang="en-US" altLang="zh-TW" dirty="0"/>
        </a:p>
        <a:p>
          <a:r>
            <a:rPr lang="zh-TW" altLang="en-US" dirty="0"/>
            <a:t>師</a:t>
          </a:r>
        </a:p>
      </dgm:t>
    </dgm:pt>
    <dgm:pt modelId="{4B67B470-69FA-4A93-839F-656694880D02}" type="parTrans" cxnId="{14D91398-9776-4D1E-BACC-E5B7B7E0243B}">
      <dgm:prSet/>
      <dgm:spPr/>
      <dgm:t>
        <a:bodyPr/>
        <a:lstStyle/>
        <a:p>
          <a:endParaRPr lang="zh-TW" altLang="en-US"/>
        </a:p>
      </dgm:t>
    </dgm:pt>
    <dgm:pt modelId="{4D5BB313-2D57-4A14-90E5-91C0932388D2}" type="sibTrans" cxnId="{14D91398-9776-4D1E-BACC-E5B7B7E0243B}">
      <dgm:prSet/>
      <dgm:spPr/>
      <dgm:t>
        <a:bodyPr/>
        <a:lstStyle/>
        <a:p>
          <a:endParaRPr lang="zh-TW" altLang="en-US"/>
        </a:p>
      </dgm:t>
    </dgm:pt>
    <dgm:pt modelId="{F7BF5802-7593-4B57-8CF5-A5B5C9B3C97A}">
      <dgm:prSet phldrT="[文字]"/>
      <dgm:spPr/>
      <dgm:t>
        <a:bodyPr/>
        <a:lstStyle/>
        <a:p>
          <a:r>
            <a:rPr lang="zh-TW" altLang="en-US" dirty="0"/>
            <a:t>李</a:t>
          </a:r>
          <a:endParaRPr lang="en-US" altLang="zh-TW" dirty="0"/>
        </a:p>
        <a:p>
          <a:r>
            <a:rPr lang="zh-TW" altLang="en-US" dirty="0"/>
            <a:t>茹</a:t>
          </a:r>
          <a:endParaRPr lang="en-US" altLang="zh-TW" dirty="0"/>
        </a:p>
        <a:p>
          <a:r>
            <a:rPr lang="zh-TW" altLang="en-US" dirty="0"/>
            <a:t>億</a:t>
          </a:r>
          <a:endParaRPr lang="en-US" altLang="zh-TW" dirty="0"/>
        </a:p>
        <a:p>
          <a:r>
            <a:rPr lang="zh-TW" altLang="en-US" dirty="0"/>
            <a:t>老</a:t>
          </a:r>
          <a:endParaRPr lang="en-US" altLang="zh-TW" dirty="0"/>
        </a:p>
        <a:p>
          <a:r>
            <a:rPr lang="zh-TW" altLang="en-US" dirty="0"/>
            <a:t>師</a:t>
          </a:r>
        </a:p>
      </dgm:t>
    </dgm:pt>
    <dgm:pt modelId="{52FAA048-5149-4EF4-AA56-FB65E139F4D9}" type="parTrans" cxnId="{94069952-8F20-4C7A-84E5-5995708AD949}">
      <dgm:prSet/>
      <dgm:spPr/>
      <dgm:t>
        <a:bodyPr/>
        <a:lstStyle/>
        <a:p>
          <a:endParaRPr lang="zh-TW" altLang="en-US"/>
        </a:p>
      </dgm:t>
    </dgm:pt>
    <dgm:pt modelId="{570FEAB8-FAA3-4D47-B01C-55DD51715CBE}" type="sibTrans" cxnId="{94069952-8F20-4C7A-84E5-5995708AD949}">
      <dgm:prSet/>
      <dgm:spPr/>
      <dgm:t>
        <a:bodyPr/>
        <a:lstStyle/>
        <a:p>
          <a:endParaRPr lang="zh-TW" altLang="en-US"/>
        </a:p>
      </dgm:t>
    </dgm:pt>
    <dgm:pt modelId="{1F4E670E-A643-4AEB-B253-D5A5E19DECC1}">
      <dgm:prSet phldrT="[文字]"/>
      <dgm:spPr/>
      <dgm:t>
        <a:bodyPr/>
        <a:lstStyle/>
        <a:p>
          <a:r>
            <a:rPr lang="zh-TW" altLang="en-US" dirty="0"/>
            <a:t>藍班</a:t>
          </a:r>
        </a:p>
      </dgm:t>
    </dgm:pt>
    <dgm:pt modelId="{4ED562BD-7BBA-4446-BD94-B9EEFD6C422B}" type="parTrans" cxnId="{EAD771BC-B3B4-4651-9873-2640CF240A3D}">
      <dgm:prSet/>
      <dgm:spPr/>
      <dgm:t>
        <a:bodyPr/>
        <a:lstStyle/>
        <a:p>
          <a:endParaRPr lang="zh-TW" altLang="en-US"/>
        </a:p>
      </dgm:t>
    </dgm:pt>
    <dgm:pt modelId="{3502412D-817E-4BF8-A773-8369F932BF9B}" type="sibTrans" cxnId="{EAD771BC-B3B4-4651-9873-2640CF240A3D}">
      <dgm:prSet/>
      <dgm:spPr/>
      <dgm:t>
        <a:bodyPr/>
        <a:lstStyle/>
        <a:p>
          <a:endParaRPr lang="zh-TW" altLang="en-US"/>
        </a:p>
      </dgm:t>
    </dgm:pt>
    <dgm:pt modelId="{E5769141-CCFD-41C6-9CC5-765EC08B6B35}">
      <dgm:prSet phldrT="[文字]"/>
      <dgm:spPr/>
      <dgm:t>
        <a:bodyPr/>
        <a:lstStyle/>
        <a:p>
          <a:r>
            <a:rPr lang="zh-TW" altLang="en-US" dirty="0"/>
            <a:t>趙</a:t>
          </a:r>
          <a:endParaRPr lang="en-US" altLang="zh-TW" dirty="0"/>
        </a:p>
        <a:p>
          <a:r>
            <a:rPr lang="zh-TW" altLang="en-US" dirty="0"/>
            <a:t>恕</a:t>
          </a:r>
          <a:endParaRPr lang="en-US" altLang="zh-TW" dirty="0"/>
        </a:p>
        <a:p>
          <a:r>
            <a:rPr lang="zh-TW" altLang="en-US" dirty="0"/>
            <a:t>平</a:t>
          </a:r>
          <a:endParaRPr lang="en-US" altLang="zh-TW" dirty="0"/>
        </a:p>
        <a:p>
          <a:r>
            <a:rPr lang="zh-TW" altLang="en-US" dirty="0"/>
            <a:t>老</a:t>
          </a:r>
          <a:endParaRPr lang="en-US" altLang="zh-TW" dirty="0"/>
        </a:p>
        <a:p>
          <a:r>
            <a:rPr lang="zh-TW" altLang="en-US" dirty="0"/>
            <a:t>師</a:t>
          </a:r>
        </a:p>
      </dgm:t>
    </dgm:pt>
    <dgm:pt modelId="{D7AF12FF-9A3E-4EF9-B8AA-CF1A6D042250}" type="parTrans" cxnId="{EA8547BF-3285-485A-B4CE-41E968B97722}">
      <dgm:prSet/>
      <dgm:spPr/>
      <dgm:t>
        <a:bodyPr/>
        <a:lstStyle/>
        <a:p>
          <a:endParaRPr lang="zh-TW" altLang="en-US"/>
        </a:p>
      </dgm:t>
    </dgm:pt>
    <dgm:pt modelId="{CE7D59EF-52A7-4DF9-9664-57AC14A55134}" type="sibTrans" cxnId="{EA8547BF-3285-485A-B4CE-41E968B97722}">
      <dgm:prSet/>
      <dgm:spPr/>
      <dgm:t>
        <a:bodyPr/>
        <a:lstStyle/>
        <a:p>
          <a:endParaRPr lang="zh-TW" altLang="en-US"/>
        </a:p>
      </dgm:t>
    </dgm:pt>
    <dgm:pt modelId="{516F622E-B5F8-4D1B-B58D-B097EA8EC556}">
      <dgm:prSet/>
      <dgm:spPr/>
      <dgm:t>
        <a:bodyPr/>
        <a:lstStyle/>
        <a:p>
          <a:r>
            <a:rPr lang="zh-TW" altLang="en-US" dirty="0"/>
            <a:t>園長：</a:t>
          </a:r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宮文卿校長</a:t>
          </a:r>
          <a:endParaRPr lang="zh-TW" altLang="en-US" dirty="0"/>
        </a:p>
      </dgm:t>
    </dgm:pt>
    <dgm:pt modelId="{78F20AE1-677B-439D-9ED5-7684BC333563}" type="parTrans" cxnId="{8ADF62D5-2214-4011-82B0-46D4CD487782}">
      <dgm:prSet/>
      <dgm:spPr/>
      <dgm:t>
        <a:bodyPr/>
        <a:lstStyle/>
        <a:p>
          <a:endParaRPr lang="zh-TW" altLang="en-US"/>
        </a:p>
      </dgm:t>
    </dgm:pt>
    <dgm:pt modelId="{E0882BF2-30BC-4CD7-8926-C4917051E513}" type="sibTrans" cxnId="{8ADF62D5-2214-4011-82B0-46D4CD487782}">
      <dgm:prSet/>
      <dgm:spPr/>
      <dgm:t>
        <a:bodyPr/>
        <a:lstStyle/>
        <a:p>
          <a:endParaRPr lang="zh-TW" altLang="en-US"/>
        </a:p>
      </dgm:t>
    </dgm:pt>
    <dgm:pt modelId="{37CDF3C9-5A35-4986-88C5-CDF5B8DB0034}">
      <dgm:prSet/>
      <dgm:spPr/>
      <dgm:t>
        <a:bodyPr/>
        <a:lstStyle/>
        <a:p>
          <a:r>
            <a:rPr lang="zh-TW" altLang="en-US" dirty="0"/>
            <a:t>綠班</a:t>
          </a:r>
        </a:p>
      </dgm:t>
    </dgm:pt>
    <dgm:pt modelId="{FE161AA1-65EC-4E05-BA06-6CB2E3520BCA}" type="parTrans" cxnId="{C32D0536-5611-452C-B3E7-87EB0C66FD36}">
      <dgm:prSet/>
      <dgm:spPr/>
      <dgm:t>
        <a:bodyPr/>
        <a:lstStyle/>
        <a:p>
          <a:endParaRPr lang="zh-TW" altLang="en-US"/>
        </a:p>
      </dgm:t>
    </dgm:pt>
    <dgm:pt modelId="{EFED2ACF-7399-4A68-9005-DF5650BB949D}" type="sibTrans" cxnId="{C32D0536-5611-452C-B3E7-87EB0C66FD36}">
      <dgm:prSet/>
      <dgm:spPr/>
      <dgm:t>
        <a:bodyPr/>
        <a:lstStyle/>
        <a:p>
          <a:endParaRPr lang="zh-TW" altLang="en-US"/>
        </a:p>
      </dgm:t>
    </dgm:pt>
    <dgm:pt modelId="{5A3C2D68-A39D-4DE7-B18D-1D8CF935058E}">
      <dgm:prSet/>
      <dgm:spPr/>
      <dgm:t>
        <a:bodyPr/>
        <a:lstStyle/>
        <a:p>
          <a:r>
            <a:rPr lang="zh-TW" altLang="en-US" dirty="0"/>
            <a:t>白班</a:t>
          </a:r>
        </a:p>
      </dgm:t>
    </dgm:pt>
    <dgm:pt modelId="{2ACB9485-DD38-448D-8C0C-DCF7218595E3}" type="parTrans" cxnId="{1903E9DD-07BA-4B4A-A58E-14E87D182113}">
      <dgm:prSet/>
      <dgm:spPr/>
      <dgm:t>
        <a:bodyPr/>
        <a:lstStyle/>
        <a:p>
          <a:endParaRPr lang="zh-TW" altLang="en-US"/>
        </a:p>
      </dgm:t>
    </dgm:pt>
    <dgm:pt modelId="{6B4B7862-4C25-4B84-9387-A07E68CF640B}" type="sibTrans" cxnId="{1903E9DD-07BA-4B4A-A58E-14E87D182113}">
      <dgm:prSet/>
      <dgm:spPr/>
      <dgm:t>
        <a:bodyPr/>
        <a:lstStyle/>
        <a:p>
          <a:endParaRPr lang="zh-TW" altLang="en-US"/>
        </a:p>
      </dgm:t>
    </dgm:pt>
    <dgm:pt modelId="{3223DE17-4381-4729-B46B-357E6BEE4B7E}">
      <dgm:prSet/>
      <dgm:spPr/>
      <dgm:t>
        <a:bodyPr/>
        <a:lstStyle/>
        <a:p>
          <a:r>
            <a:rPr lang="zh-TW" altLang="en-US" dirty="0"/>
            <a:t>橙班</a:t>
          </a:r>
        </a:p>
      </dgm:t>
    </dgm:pt>
    <dgm:pt modelId="{E5639CFD-F734-49BA-BB14-50372C018D3F}" type="parTrans" cxnId="{40E4F7AA-FF8F-4FF0-92AD-6EED0D967E3E}">
      <dgm:prSet/>
      <dgm:spPr/>
      <dgm:t>
        <a:bodyPr/>
        <a:lstStyle/>
        <a:p>
          <a:endParaRPr lang="zh-TW" altLang="en-US"/>
        </a:p>
      </dgm:t>
    </dgm:pt>
    <dgm:pt modelId="{DDDEA14C-BC1C-4208-8D6A-6C361AE2F2E7}" type="sibTrans" cxnId="{40E4F7AA-FF8F-4FF0-92AD-6EED0D967E3E}">
      <dgm:prSet/>
      <dgm:spPr/>
      <dgm:t>
        <a:bodyPr/>
        <a:lstStyle/>
        <a:p>
          <a:endParaRPr lang="zh-TW" altLang="en-US"/>
        </a:p>
      </dgm:t>
    </dgm:pt>
    <dgm:pt modelId="{7B218134-3D48-44C7-ABDB-9E8F6CEE34CE}">
      <dgm:prSet/>
      <dgm:spPr/>
      <dgm:t>
        <a:bodyPr/>
        <a:lstStyle/>
        <a:p>
          <a:r>
            <a:rPr lang="zh-TW" altLang="en-US" dirty="0"/>
            <a:t>園主任</a:t>
          </a:r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：陳昭螢</a:t>
          </a:r>
          <a:endParaRPr lang="zh-TW" altLang="en-US" dirty="0"/>
        </a:p>
      </dgm:t>
    </dgm:pt>
    <dgm:pt modelId="{A2892AA3-B87E-422F-BE3D-E5B9FB4D76D2}" type="parTrans" cxnId="{6E85EBC2-CD41-4DEB-925D-D3FEACA59EBF}">
      <dgm:prSet/>
      <dgm:spPr/>
      <dgm:t>
        <a:bodyPr/>
        <a:lstStyle/>
        <a:p>
          <a:endParaRPr lang="zh-TW" altLang="en-US"/>
        </a:p>
      </dgm:t>
    </dgm:pt>
    <dgm:pt modelId="{53E1EF9B-F1CD-4ECF-950B-9B96CE3D86BB}" type="sibTrans" cxnId="{6E85EBC2-CD41-4DEB-925D-D3FEACA59EBF}">
      <dgm:prSet/>
      <dgm:spPr/>
      <dgm:t>
        <a:bodyPr/>
        <a:lstStyle/>
        <a:p>
          <a:endParaRPr lang="zh-TW" altLang="en-US"/>
        </a:p>
      </dgm:t>
    </dgm:pt>
    <dgm:pt modelId="{F37A234E-A90D-49D5-B7A2-EE18FFDCD282}">
      <dgm:prSet/>
      <dgm:spPr/>
      <dgm:t>
        <a:bodyPr/>
        <a:lstStyle/>
        <a:p>
          <a:r>
            <a:rPr lang="zh-TW" altLang="en-US" dirty="0"/>
            <a:t>蘋果班</a:t>
          </a:r>
        </a:p>
      </dgm:t>
    </dgm:pt>
    <dgm:pt modelId="{10673691-B79E-4642-B932-303D76CD3CE0}" type="parTrans" cxnId="{A696E645-01DF-4BB7-B74A-B22885CDD27C}">
      <dgm:prSet/>
      <dgm:spPr/>
      <dgm:t>
        <a:bodyPr/>
        <a:lstStyle/>
        <a:p>
          <a:endParaRPr lang="zh-TW" altLang="en-US"/>
        </a:p>
      </dgm:t>
    </dgm:pt>
    <dgm:pt modelId="{B0FA694B-853B-4D90-9E37-36909AED5467}" type="sibTrans" cxnId="{A696E645-01DF-4BB7-B74A-B22885CDD27C}">
      <dgm:prSet/>
      <dgm:spPr/>
      <dgm:t>
        <a:bodyPr/>
        <a:lstStyle/>
        <a:p>
          <a:endParaRPr lang="zh-TW" altLang="en-US"/>
        </a:p>
      </dgm:t>
    </dgm:pt>
    <dgm:pt modelId="{0957AA03-466D-4990-8B75-8DA0FFC1FA4E}">
      <dgm:prSet/>
      <dgm:spPr/>
      <dgm:t>
        <a:bodyPr/>
        <a:lstStyle/>
        <a:p>
          <a:r>
            <a:rPr lang="zh-TW" altLang="en-US" dirty="0"/>
            <a:t>丁</a:t>
          </a:r>
          <a:endParaRPr lang="en-US" altLang="zh-TW" dirty="0"/>
        </a:p>
        <a:p>
          <a:r>
            <a:rPr lang="zh-TW" altLang="en-US" dirty="0"/>
            <a:t>秀</a:t>
          </a:r>
          <a:endParaRPr lang="en-US" altLang="zh-TW" dirty="0"/>
        </a:p>
        <a:p>
          <a:r>
            <a:rPr lang="zh-TW" altLang="en-US" dirty="0"/>
            <a:t>蘭</a:t>
          </a:r>
          <a:endParaRPr lang="en-US" altLang="zh-TW" dirty="0"/>
        </a:p>
        <a:p>
          <a:r>
            <a:rPr lang="zh-TW" altLang="en-US" dirty="0"/>
            <a:t>老</a:t>
          </a:r>
          <a:endParaRPr lang="en-US" altLang="zh-TW" dirty="0"/>
        </a:p>
        <a:p>
          <a:r>
            <a:rPr lang="zh-TW" altLang="en-US" dirty="0"/>
            <a:t>師</a:t>
          </a:r>
        </a:p>
      </dgm:t>
    </dgm:pt>
    <dgm:pt modelId="{8D29123C-5901-415F-83E9-C10E2C3A45BB}" type="parTrans" cxnId="{048D896A-E70B-423E-B31F-904D89D8D6BE}">
      <dgm:prSet/>
      <dgm:spPr/>
      <dgm:t>
        <a:bodyPr/>
        <a:lstStyle/>
        <a:p>
          <a:endParaRPr lang="zh-TW" altLang="en-US"/>
        </a:p>
      </dgm:t>
    </dgm:pt>
    <dgm:pt modelId="{A6EA037B-64CC-4CFD-B4E4-1E8CDCA51561}" type="sibTrans" cxnId="{048D896A-E70B-423E-B31F-904D89D8D6BE}">
      <dgm:prSet/>
      <dgm:spPr/>
      <dgm:t>
        <a:bodyPr/>
        <a:lstStyle/>
        <a:p>
          <a:endParaRPr lang="zh-TW" altLang="en-US"/>
        </a:p>
      </dgm:t>
    </dgm:pt>
    <dgm:pt modelId="{F231E8E0-7BA5-47D5-B242-2A4087AFCE13}">
      <dgm:prSet/>
      <dgm:spPr/>
      <dgm:t>
        <a:bodyPr/>
        <a:lstStyle/>
        <a:p>
          <a:r>
            <a:rPr lang="zh-TW" altLang="en-US" dirty="0"/>
            <a:t>張</a:t>
          </a:r>
          <a:endParaRPr lang="en-US" altLang="zh-TW" dirty="0"/>
        </a:p>
        <a:p>
          <a:r>
            <a:rPr lang="zh-TW" altLang="en-US" dirty="0"/>
            <a:t>玲</a:t>
          </a:r>
          <a:endParaRPr lang="en-US" altLang="zh-TW" dirty="0"/>
        </a:p>
        <a:p>
          <a:r>
            <a:rPr lang="zh-TW" altLang="en-US" dirty="0"/>
            <a:t>文</a:t>
          </a:r>
          <a:endParaRPr lang="en-US" altLang="zh-TW" dirty="0"/>
        </a:p>
        <a:p>
          <a:r>
            <a:rPr lang="zh-TW" altLang="en-US" dirty="0"/>
            <a:t>老</a:t>
          </a:r>
          <a:endParaRPr lang="en-US" altLang="zh-TW" dirty="0"/>
        </a:p>
        <a:p>
          <a:r>
            <a:rPr lang="zh-TW" altLang="en-US" dirty="0"/>
            <a:t>師</a:t>
          </a:r>
        </a:p>
      </dgm:t>
    </dgm:pt>
    <dgm:pt modelId="{89A6881B-EE2E-42F9-855E-06DFC9C5B431}" type="parTrans" cxnId="{94A464ED-BBC4-4D1B-8CAF-CED7F5E6DA39}">
      <dgm:prSet/>
      <dgm:spPr/>
      <dgm:t>
        <a:bodyPr/>
        <a:lstStyle/>
        <a:p>
          <a:endParaRPr lang="zh-TW" altLang="en-US"/>
        </a:p>
      </dgm:t>
    </dgm:pt>
    <dgm:pt modelId="{F1A403C0-F813-4690-8CAD-E1C01379B30D}" type="sibTrans" cxnId="{94A464ED-BBC4-4D1B-8CAF-CED7F5E6DA39}">
      <dgm:prSet/>
      <dgm:spPr/>
      <dgm:t>
        <a:bodyPr/>
        <a:lstStyle/>
        <a:p>
          <a:endParaRPr lang="zh-TW" altLang="en-US"/>
        </a:p>
      </dgm:t>
    </dgm:pt>
    <dgm:pt modelId="{D89DD250-5B54-4C49-A3FD-D1B27A5B00A5}">
      <dgm:prSet/>
      <dgm:spPr/>
      <dgm:t>
        <a:bodyPr/>
        <a:lstStyle/>
        <a:p>
          <a:r>
            <a:rPr lang="zh-TW" altLang="en-US" dirty="0"/>
            <a:t>徐</a:t>
          </a:r>
          <a:endParaRPr lang="en-US" altLang="zh-TW" dirty="0"/>
        </a:p>
        <a:p>
          <a:r>
            <a:rPr lang="zh-TW" altLang="en-US" dirty="0"/>
            <a:t>緁</a:t>
          </a:r>
          <a:endParaRPr lang="en-US" altLang="zh-TW" dirty="0"/>
        </a:p>
        <a:p>
          <a:r>
            <a:rPr lang="zh-TW" altLang="en-US" dirty="0"/>
            <a:t>妤</a:t>
          </a:r>
          <a:endParaRPr lang="en-US" altLang="zh-TW" dirty="0"/>
        </a:p>
        <a:p>
          <a:r>
            <a:rPr lang="zh-TW" altLang="en-US" dirty="0"/>
            <a:t>老</a:t>
          </a:r>
          <a:endParaRPr lang="en-US" altLang="zh-TW" dirty="0"/>
        </a:p>
        <a:p>
          <a:r>
            <a:rPr lang="zh-TW" altLang="en-US" dirty="0"/>
            <a:t>師</a:t>
          </a:r>
        </a:p>
      </dgm:t>
    </dgm:pt>
    <dgm:pt modelId="{B50301C2-7A2F-4928-89EB-5964D8D1190B}" type="parTrans" cxnId="{C5EFCF5E-624F-4D5B-A7AB-1B459771840B}">
      <dgm:prSet/>
      <dgm:spPr/>
      <dgm:t>
        <a:bodyPr/>
        <a:lstStyle/>
        <a:p>
          <a:endParaRPr lang="zh-TW" altLang="en-US"/>
        </a:p>
      </dgm:t>
    </dgm:pt>
    <dgm:pt modelId="{416279A6-684D-4BCA-9BDC-9D0A4BA5DACB}" type="sibTrans" cxnId="{C5EFCF5E-624F-4D5B-A7AB-1B459771840B}">
      <dgm:prSet/>
      <dgm:spPr/>
      <dgm:t>
        <a:bodyPr/>
        <a:lstStyle/>
        <a:p>
          <a:endParaRPr lang="zh-TW" altLang="en-US"/>
        </a:p>
      </dgm:t>
    </dgm:pt>
    <dgm:pt modelId="{1C1F8BB0-DB3B-4D23-915A-159DA3EF3F73}">
      <dgm:prSet/>
      <dgm:spPr/>
      <dgm:t>
        <a:bodyPr/>
        <a:lstStyle/>
        <a:p>
          <a:r>
            <a:rPr lang="zh-TW" altLang="en-US" dirty="0"/>
            <a:t>馮</a:t>
          </a:r>
          <a:endParaRPr lang="en-US" altLang="zh-TW" dirty="0"/>
        </a:p>
        <a:p>
          <a:r>
            <a:rPr lang="zh-TW" altLang="en-US" dirty="0"/>
            <a:t>玉</a:t>
          </a:r>
          <a:endParaRPr lang="en-US" altLang="zh-TW" dirty="0"/>
        </a:p>
        <a:p>
          <a:r>
            <a:rPr lang="zh-TW" altLang="en-US" dirty="0"/>
            <a:t>瓊</a:t>
          </a:r>
          <a:endParaRPr lang="en-US" altLang="zh-TW" dirty="0"/>
        </a:p>
        <a:p>
          <a:r>
            <a:rPr lang="zh-TW" altLang="en-US" dirty="0"/>
            <a:t>老</a:t>
          </a:r>
          <a:endParaRPr lang="en-US" altLang="zh-TW" dirty="0"/>
        </a:p>
        <a:p>
          <a:r>
            <a:rPr lang="zh-TW" altLang="en-US" dirty="0"/>
            <a:t>師</a:t>
          </a:r>
        </a:p>
      </dgm:t>
    </dgm:pt>
    <dgm:pt modelId="{5F71CC91-4AC9-40B8-9E5C-DA498E381BEA}" type="parTrans" cxnId="{55F50B23-4065-42CF-97DA-36A1104FEA44}">
      <dgm:prSet/>
      <dgm:spPr/>
      <dgm:t>
        <a:bodyPr/>
        <a:lstStyle/>
        <a:p>
          <a:endParaRPr lang="zh-TW" altLang="en-US"/>
        </a:p>
      </dgm:t>
    </dgm:pt>
    <dgm:pt modelId="{974DC3B0-A15B-4317-A1E2-94AEA1AF7241}" type="sibTrans" cxnId="{55F50B23-4065-42CF-97DA-36A1104FEA44}">
      <dgm:prSet/>
      <dgm:spPr/>
      <dgm:t>
        <a:bodyPr/>
        <a:lstStyle/>
        <a:p>
          <a:endParaRPr lang="zh-TW" altLang="en-US"/>
        </a:p>
      </dgm:t>
    </dgm:pt>
    <dgm:pt modelId="{441BC63B-5C55-4367-BB43-58E0495EE738}">
      <dgm:prSet/>
      <dgm:spPr/>
      <dgm:t>
        <a:bodyPr/>
        <a:lstStyle/>
        <a:p>
          <a:r>
            <a:rPr lang="zh-TW" altLang="en-US" dirty="0"/>
            <a:t>李</a:t>
          </a:r>
          <a:endParaRPr lang="en-US" altLang="zh-TW" dirty="0"/>
        </a:p>
        <a:p>
          <a:r>
            <a:rPr lang="zh-TW" altLang="en-US" dirty="0"/>
            <a:t>宜</a:t>
          </a:r>
          <a:endParaRPr lang="en-US" altLang="zh-TW" dirty="0"/>
        </a:p>
        <a:p>
          <a:r>
            <a:rPr lang="zh-TW" altLang="en-US" dirty="0"/>
            <a:t>真</a:t>
          </a:r>
          <a:endParaRPr lang="en-US" altLang="zh-TW" dirty="0"/>
        </a:p>
        <a:p>
          <a:r>
            <a:rPr lang="zh-TW" altLang="en-US" dirty="0"/>
            <a:t>老</a:t>
          </a:r>
          <a:endParaRPr lang="en-US" altLang="zh-TW" dirty="0"/>
        </a:p>
        <a:p>
          <a:r>
            <a:rPr lang="zh-TW" altLang="en-US" dirty="0"/>
            <a:t>師</a:t>
          </a:r>
        </a:p>
      </dgm:t>
    </dgm:pt>
    <dgm:pt modelId="{2253244B-8C6D-48F4-A7E6-EFFC2D9B111B}" type="parTrans" cxnId="{FE7D0C28-91F5-46FB-90D2-ECCFBC2D6F23}">
      <dgm:prSet/>
      <dgm:spPr/>
      <dgm:t>
        <a:bodyPr/>
        <a:lstStyle/>
        <a:p>
          <a:endParaRPr lang="zh-TW" altLang="en-US"/>
        </a:p>
      </dgm:t>
    </dgm:pt>
    <dgm:pt modelId="{7E7FED97-9EF0-40D3-A3C2-6AFAFBEF4D21}" type="sibTrans" cxnId="{FE7D0C28-91F5-46FB-90D2-ECCFBC2D6F23}">
      <dgm:prSet/>
      <dgm:spPr/>
      <dgm:t>
        <a:bodyPr/>
        <a:lstStyle/>
        <a:p>
          <a:endParaRPr lang="zh-TW" altLang="en-US"/>
        </a:p>
      </dgm:t>
    </dgm:pt>
    <dgm:pt modelId="{FF11AB0C-C7ED-4B7B-94D7-58EE1A672D4B}">
      <dgm:prSet/>
      <dgm:spPr/>
      <dgm:t>
        <a:bodyPr/>
        <a:lstStyle/>
        <a:p>
          <a:r>
            <a:rPr lang="zh-TW" altLang="en-US" dirty="0"/>
            <a:t>郭</a:t>
          </a:r>
          <a:endParaRPr lang="en-US" altLang="zh-TW" dirty="0"/>
        </a:p>
        <a:p>
          <a:r>
            <a:rPr lang="zh-TW" altLang="en-US" dirty="0"/>
            <a:t>家</a:t>
          </a:r>
          <a:endParaRPr lang="en-US" altLang="zh-TW" dirty="0"/>
        </a:p>
        <a:p>
          <a:r>
            <a:rPr lang="zh-TW" altLang="en-US" dirty="0"/>
            <a:t>馨</a:t>
          </a:r>
          <a:endParaRPr lang="en-US" altLang="zh-TW" dirty="0"/>
        </a:p>
        <a:p>
          <a:r>
            <a:rPr lang="zh-TW" altLang="en-US" dirty="0"/>
            <a:t>老</a:t>
          </a:r>
          <a:endParaRPr lang="en-US" altLang="zh-TW" dirty="0"/>
        </a:p>
        <a:p>
          <a:r>
            <a:rPr lang="zh-TW" altLang="en-US" dirty="0"/>
            <a:t>師</a:t>
          </a:r>
        </a:p>
      </dgm:t>
    </dgm:pt>
    <dgm:pt modelId="{31FE9CDE-C24B-4AC1-AB4D-674FBE927B06}" type="parTrans" cxnId="{C985E005-C47C-4EDA-89E0-D4ABA7BE45B0}">
      <dgm:prSet/>
      <dgm:spPr/>
      <dgm:t>
        <a:bodyPr/>
        <a:lstStyle/>
        <a:p>
          <a:endParaRPr lang="zh-TW" altLang="en-US"/>
        </a:p>
      </dgm:t>
    </dgm:pt>
    <dgm:pt modelId="{A1F697B5-24C1-482E-9B84-76C2DEB7DD17}" type="sibTrans" cxnId="{C985E005-C47C-4EDA-89E0-D4ABA7BE45B0}">
      <dgm:prSet/>
      <dgm:spPr/>
      <dgm:t>
        <a:bodyPr/>
        <a:lstStyle/>
        <a:p>
          <a:endParaRPr lang="zh-TW" altLang="en-US"/>
        </a:p>
      </dgm:t>
    </dgm:pt>
    <dgm:pt modelId="{DCB71C4D-BE7D-4D75-BA80-BBBB4CD76826}">
      <dgm:prSet/>
      <dgm:spPr/>
      <dgm:t>
        <a:bodyPr/>
        <a:lstStyle/>
        <a:p>
          <a:r>
            <a:rPr lang="zh-TW" altLang="en-US" dirty="0"/>
            <a:t>沈</a:t>
          </a:r>
          <a:endParaRPr lang="en-US" altLang="zh-TW" dirty="0"/>
        </a:p>
        <a:p>
          <a:r>
            <a:rPr lang="zh-TW" altLang="en-US" dirty="0"/>
            <a:t>欣</a:t>
          </a:r>
          <a:endParaRPr lang="en-US" altLang="zh-TW" dirty="0"/>
        </a:p>
        <a:p>
          <a:r>
            <a:rPr lang="zh-TW" altLang="en-US" dirty="0"/>
            <a:t>樺</a:t>
          </a:r>
          <a:endParaRPr lang="en-US" altLang="zh-TW" dirty="0"/>
        </a:p>
        <a:p>
          <a:r>
            <a:rPr lang="zh-TW" altLang="en-US" dirty="0"/>
            <a:t>老</a:t>
          </a:r>
          <a:endParaRPr lang="en-US" altLang="zh-TW" dirty="0"/>
        </a:p>
        <a:p>
          <a:r>
            <a:rPr lang="zh-TW" altLang="en-US" dirty="0"/>
            <a:t>師</a:t>
          </a:r>
        </a:p>
      </dgm:t>
    </dgm:pt>
    <dgm:pt modelId="{C1C8B994-BC1B-43BE-A813-D269F5424C01}" type="parTrans" cxnId="{5331E5B8-6AFB-43D3-AE95-E42CC1AEFF6B}">
      <dgm:prSet/>
      <dgm:spPr/>
      <dgm:t>
        <a:bodyPr/>
        <a:lstStyle/>
        <a:p>
          <a:endParaRPr lang="zh-TW" altLang="en-US"/>
        </a:p>
      </dgm:t>
    </dgm:pt>
    <dgm:pt modelId="{710FF524-526E-45D3-B7DC-3149BDC8CC35}" type="sibTrans" cxnId="{5331E5B8-6AFB-43D3-AE95-E42CC1AEFF6B}">
      <dgm:prSet/>
      <dgm:spPr/>
      <dgm:t>
        <a:bodyPr/>
        <a:lstStyle/>
        <a:p>
          <a:endParaRPr lang="zh-TW" altLang="en-US"/>
        </a:p>
      </dgm:t>
    </dgm:pt>
    <dgm:pt modelId="{BB79435F-DDC9-457F-898D-A7EF73372292}">
      <dgm:prSet/>
      <dgm:spPr/>
      <dgm:t>
        <a:bodyPr/>
        <a:lstStyle/>
        <a:p>
          <a:r>
            <a:rPr lang="zh-TW" altLang="en-US" dirty="0"/>
            <a:t>莊</a:t>
          </a:r>
          <a:endParaRPr lang="en-US" altLang="zh-TW" dirty="0"/>
        </a:p>
        <a:p>
          <a:r>
            <a:rPr lang="zh-TW" altLang="en-US" dirty="0"/>
            <a:t>芝</a:t>
          </a:r>
          <a:endParaRPr lang="en-US" altLang="zh-TW" dirty="0"/>
        </a:p>
        <a:p>
          <a:r>
            <a:rPr lang="zh-TW" altLang="en-US" dirty="0"/>
            <a:t>恩</a:t>
          </a:r>
          <a:endParaRPr lang="en-US" altLang="zh-TW" dirty="0"/>
        </a:p>
        <a:p>
          <a:r>
            <a:rPr lang="zh-TW" altLang="en-US" dirty="0"/>
            <a:t>教</a:t>
          </a:r>
          <a:endParaRPr lang="en-US" altLang="zh-TW" dirty="0"/>
        </a:p>
        <a:p>
          <a:r>
            <a:rPr lang="zh-TW" altLang="en-US" dirty="0"/>
            <a:t>保</a:t>
          </a:r>
          <a:endParaRPr lang="en-US" altLang="zh-TW" dirty="0"/>
        </a:p>
        <a:p>
          <a:r>
            <a:rPr lang="zh-TW" altLang="en-US" dirty="0"/>
            <a:t>員</a:t>
          </a:r>
        </a:p>
      </dgm:t>
    </dgm:pt>
    <dgm:pt modelId="{FE0E4344-BDDD-4B1E-A86D-2CD9FDA5C5C1}" type="parTrans" cxnId="{E662CF46-B652-4EB7-9638-F42EDCB2EE55}">
      <dgm:prSet/>
      <dgm:spPr/>
      <dgm:t>
        <a:bodyPr/>
        <a:lstStyle/>
        <a:p>
          <a:endParaRPr lang="zh-TW" altLang="en-US"/>
        </a:p>
      </dgm:t>
    </dgm:pt>
    <dgm:pt modelId="{D3B8E27F-92C2-470C-A4C7-A01A817CDCE8}" type="sibTrans" cxnId="{E662CF46-B652-4EB7-9638-F42EDCB2EE55}">
      <dgm:prSet/>
      <dgm:spPr/>
      <dgm:t>
        <a:bodyPr/>
        <a:lstStyle/>
        <a:p>
          <a:endParaRPr lang="zh-TW" altLang="en-US"/>
        </a:p>
      </dgm:t>
    </dgm:pt>
    <dgm:pt modelId="{589C907C-E882-4B83-AA2B-1AD9B720F16B}">
      <dgm:prSet/>
      <dgm:spPr/>
      <dgm:t>
        <a:bodyPr/>
        <a:lstStyle/>
        <a:p>
          <a:r>
            <a:rPr lang="zh-TW" altLang="en-US" dirty="0"/>
            <a:t>陳</a:t>
          </a:r>
          <a:endParaRPr lang="en-US" altLang="zh-TW" dirty="0"/>
        </a:p>
        <a:p>
          <a:r>
            <a:rPr lang="zh-TW" altLang="en-US" dirty="0"/>
            <a:t>郁</a:t>
          </a:r>
          <a:endParaRPr lang="en-US" altLang="zh-TW" dirty="0"/>
        </a:p>
        <a:p>
          <a:r>
            <a:rPr lang="zh-TW" altLang="en-US" dirty="0"/>
            <a:t>棠</a:t>
          </a:r>
          <a:endParaRPr lang="en-US" altLang="zh-TW" dirty="0"/>
        </a:p>
        <a:p>
          <a:r>
            <a:rPr lang="zh-TW" altLang="en-US" dirty="0"/>
            <a:t>教</a:t>
          </a:r>
          <a:endParaRPr lang="en-US" altLang="zh-TW" dirty="0"/>
        </a:p>
        <a:p>
          <a:r>
            <a:rPr lang="zh-TW" altLang="en-US" dirty="0"/>
            <a:t>保</a:t>
          </a:r>
          <a:endParaRPr lang="en-US" altLang="zh-TW" dirty="0"/>
        </a:p>
        <a:p>
          <a:r>
            <a:rPr lang="zh-TW" altLang="en-US" dirty="0"/>
            <a:t>員</a:t>
          </a:r>
        </a:p>
      </dgm:t>
    </dgm:pt>
    <dgm:pt modelId="{6104E2A3-72A1-4B1D-B738-FE2A99825C19}" type="parTrans" cxnId="{74D31DE5-3DF2-45D3-8C2D-29451CA7B26E}">
      <dgm:prSet/>
      <dgm:spPr/>
      <dgm:t>
        <a:bodyPr/>
        <a:lstStyle/>
        <a:p>
          <a:endParaRPr lang="zh-TW" altLang="en-US"/>
        </a:p>
      </dgm:t>
    </dgm:pt>
    <dgm:pt modelId="{B1458B6E-2099-4701-9948-72CCFC0E5B84}" type="sibTrans" cxnId="{74D31DE5-3DF2-45D3-8C2D-29451CA7B26E}">
      <dgm:prSet/>
      <dgm:spPr/>
      <dgm:t>
        <a:bodyPr/>
        <a:lstStyle/>
        <a:p>
          <a:endParaRPr lang="zh-TW" altLang="en-US"/>
        </a:p>
      </dgm:t>
    </dgm:pt>
    <dgm:pt modelId="{FE58F674-DC42-418E-ABE2-2B0B63418E46}">
      <dgm:prSet/>
      <dgm:spPr/>
      <dgm:t>
        <a:bodyPr/>
        <a:lstStyle/>
        <a:p>
          <a:r>
            <a:rPr lang="zh-TW" altLang="en-US" dirty="0"/>
            <a:t>教保組長</a:t>
          </a:r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：丁秀蘭</a:t>
          </a:r>
          <a:endParaRPr lang="zh-TW" altLang="en-US" dirty="0"/>
        </a:p>
      </dgm:t>
    </dgm:pt>
    <dgm:pt modelId="{2AF9FB1E-65C1-40F9-97EA-39E4576A048A}" type="parTrans" cxnId="{3911A0A0-A85E-4170-9866-4D39DA254998}">
      <dgm:prSet/>
      <dgm:spPr/>
      <dgm:t>
        <a:bodyPr/>
        <a:lstStyle/>
        <a:p>
          <a:endParaRPr lang="zh-TW" altLang="en-US"/>
        </a:p>
      </dgm:t>
    </dgm:pt>
    <dgm:pt modelId="{A4EC61FE-622D-43C7-A26C-B66700778197}" type="sibTrans" cxnId="{3911A0A0-A85E-4170-9866-4D39DA254998}">
      <dgm:prSet/>
      <dgm:spPr/>
      <dgm:t>
        <a:bodyPr/>
        <a:lstStyle/>
        <a:p>
          <a:endParaRPr lang="zh-TW" altLang="en-US"/>
        </a:p>
      </dgm:t>
    </dgm:pt>
    <dgm:pt modelId="{A9D40DDD-D25C-4D29-B34A-150DFC9C959F}" type="pres">
      <dgm:prSet presAssocID="{CB3C057F-80B8-44FE-845C-C95AB49E615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8A49082F-8568-4B06-B7F5-D73D7ED9325C}" type="pres">
      <dgm:prSet presAssocID="{516F622E-B5F8-4D1B-B58D-B097EA8EC556}" presName="hierRoot1" presStyleCnt="0"/>
      <dgm:spPr/>
    </dgm:pt>
    <dgm:pt modelId="{DDF5DD74-20D0-4305-827D-66C717C40B69}" type="pres">
      <dgm:prSet presAssocID="{516F622E-B5F8-4D1B-B58D-B097EA8EC556}" presName="composite" presStyleCnt="0"/>
      <dgm:spPr/>
    </dgm:pt>
    <dgm:pt modelId="{6D8EF32D-15EE-477C-870C-F0A0249EEDDB}" type="pres">
      <dgm:prSet presAssocID="{516F622E-B5F8-4D1B-B58D-B097EA8EC556}" presName="background" presStyleLbl="node0" presStyleIdx="0" presStyleCnt="1"/>
      <dgm:spPr/>
    </dgm:pt>
    <dgm:pt modelId="{28AB1B18-9CB5-4F16-9A14-9CFA67956A5A}" type="pres">
      <dgm:prSet presAssocID="{516F622E-B5F8-4D1B-B58D-B097EA8EC556}" presName="text" presStyleLbl="fgAcc0" presStyleIdx="0" presStyleCnt="1" custScaleX="38676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69C2F81-3E42-4460-B4CD-5DF421B61E34}" type="pres">
      <dgm:prSet presAssocID="{516F622E-B5F8-4D1B-B58D-B097EA8EC556}" presName="hierChild2" presStyleCnt="0"/>
      <dgm:spPr/>
    </dgm:pt>
    <dgm:pt modelId="{457120D2-8271-496B-9CF8-150778B0BF17}" type="pres">
      <dgm:prSet presAssocID="{A2892AA3-B87E-422F-BE3D-E5B9FB4D76D2}" presName="Name10" presStyleLbl="parChTrans1D2" presStyleIdx="0" presStyleCnt="1"/>
      <dgm:spPr/>
      <dgm:t>
        <a:bodyPr/>
        <a:lstStyle/>
        <a:p>
          <a:endParaRPr lang="zh-TW" altLang="en-US"/>
        </a:p>
      </dgm:t>
    </dgm:pt>
    <dgm:pt modelId="{C5DE0B0A-5F55-4A3A-9BA0-FDAC98A5BFA2}" type="pres">
      <dgm:prSet presAssocID="{7B218134-3D48-44C7-ABDB-9E8F6CEE34CE}" presName="hierRoot2" presStyleCnt="0"/>
      <dgm:spPr/>
    </dgm:pt>
    <dgm:pt modelId="{10B8EF7C-DF8B-49BD-B0BD-865A3F2CACBD}" type="pres">
      <dgm:prSet presAssocID="{7B218134-3D48-44C7-ABDB-9E8F6CEE34CE}" presName="composite2" presStyleCnt="0"/>
      <dgm:spPr/>
    </dgm:pt>
    <dgm:pt modelId="{C2E5718A-143C-4AEC-8472-5C501E0163A6}" type="pres">
      <dgm:prSet presAssocID="{7B218134-3D48-44C7-ABDB-9E8F6CEE34CE}" presName="background2" presStyleLbl="node2" presStyleIdx="0" presStyleCnt="1"/>
      <dgm:spPr/>
    </dgm:pt>
    <dgm:pt modelId="{BC2254AB-AFA3-4B6E-AD80-BBA2E401E74F}" type="pres">
      <dgm:prSet presAssocID="{7B218134-3D48-44C7-ABDB-9E8F6CEE34CE}" presName="text2" presStyleLbl="fgAcc2" presStyleIdx="0" presStyleCnt="1" custScaleX="23497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381D48A-25B1-474D-8ECB-B283A2EB6C79}" type="pres">
      <dgm:prSet presAssocID="{7B218134-3D48-44C7-ABDB-9E8F6CEE34CE}" presName="hierChild3" presStyleCnt="0"/>
      <dgm:spPr/>
    </dgm:pt>
    <dgm:pt modelId="{1AA53FF3-EF78-4230-83AB-431E4DF023E1}" type="pres">
      <dgm:prSet presAssocID="{2AF9FB1E-65C1-40F9-97EA-39E4576A048A}" presName="Name17" presStyleLbl="parChTrans1D3" presStyleIdx="0" presStyleCnt="1"/>
      <dgm:spPr/>
      <dgm:t>
        <a:bodyPr/>
        <a:lstStyle/>
        <a:p>
          <a:endParaRPr lang="zh-TW" altLang="en-US"/>
        </a:p>
      </dgm:t>
    </dgm:pt>
    <dgm:pt modelId="{F9398FE2-0A5B-4E9F-843A-DAF306D89420}" type="pres">
      <dgm:prSet presAssocID="{FE58F674-DC42-418E-ABE2-2B0B63418E46}" presName="hierRoot3" presStyleCnt="0"/>
      <dgm:spPr/>
    </dgm:pt>
    <dgm:pt modelId="{4317ED9F-C6D8-45B6-B969-E56F4ACCD170}" type="pres">
      <dgm:prSet presAssocID="{FE58F674-DC42-418E-ABE2-2B0B63418E46}" presName="composite3" presStyleCnt="0"/>
      <dgm:spPr/>
    </dgm:pt>
    <dgm:pt modelId="{CFA4E8A8-1941-4248-865B-3971073457CB}" type="pres">
      <dgm:prSet presAssocID="{FE58F674-DC42-418E-ABE2-2B0B63418E46}" presName="background3" presStyleLbl="node3" presStyleIdx="0" presStyleCnt="1"/>
      <dgm:spPr/>
    </dgm:pt>
    <dgm:pt modelId="{69063DCD-0D67-4221-BEB3-BC9DA22983B6}" type="pres">
      <dgm:prSet presAssocID="{FE58F674-DC42-418E-ABE2-2B0B63418E46}" presName="text3" presStyleLbl="fgAcc3" presStyleIdx="0" presStyleCnt="1" custScaleX="23746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BF5FF66-E633-496C-8AC6-F50DB1AA34C7}" type="pres">
      <dgm:prSet presAssocID="{FE58F674-DC42-418E-ABE2-2B0B63418E46}" presName="hierChild4" presStyleCnt="0"/>
      <dgm:spPr/>
    </dgm:pt>
    <dgm:pt modelId="{C379A10B-053D-428A-9574-1C4426A88522}" type="pres">
      <dgm:prSet presAssocID="{BFA12F69-143D-47C1-BBB9-66D29C99EDCE}" presName="Name23" presStyleLbl="parChTrans1D4" presStyleIdx="0" presStyleCnt="19"/>
      <dgm:spPr/>
      <dgm:t>
        <a:bodyPr/>
        <a:lstStyle/>
        <a:p>
          <a:endParaRPr lang="zh-TW" altLang="en-US"/>
        </a:p>
      </dgm:t>
    </dgm:pt>
    <dgm:pt modelId="{AB9E2685-7D46-4BF8-ABC9-C5E58CD0E124}" type="pres">
      <dgm:prSet presAssocID="{DFF9413C-A92D-43D6-9E22-92E21334559C}" presName="hierRoot4" presStyleCnt="0"/>
      <dgm:spPr/>
    </dgm:pt>
    <dgm:pt modelId="{25974D19-2A89-4B14-96BF-A440EB6EF6E6}" type="pres">
      <dgm:prSet presAssocID="{DFF9413C-A92D-43D6-9E22-92E21334559C}" presName="composite4" presStyleCnt="0"/>
      <dgm:spPr/>
    </dgm:pt>
    <dgm:pt modelId="{4D62C2CA-29E9-49D5-8B20-AA80E91057AA}" type="pres">
      <dgm:prSet presAssocID="{DFF9413C-A92D-43D6-9E22-92E21334559C}" presName="background4" presStyleLbl="node4" presStyleIdx="0" presStyleCnt="19"/>
      <dgm:spPr/>
    </dgm:pt>
    <dgm:pt modelId="{543E7DFD-A83C-4097-B90B-B95EEF280E6A}" type="pres">
      <dgm:prSet presAssocID="{DFF9413C-A92D-43D6-9E22-92E21334559C}" presName="text4" presStyleLbl="fgAcc4" presStyleIdx="0" presStyleCnt="19" custScaleX="25106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7FC44D5-BF41-44AF-9D1E-B7EF333D7C69}" type="pres">
      <dgm:prSet presAssocID="{DFF9413C-A92D-43D6-9E22-92E21334559C}" presName="hierChild5" presStyleCnt="0"/>
      <dgm:spPr/>
    </dgm:pt>
    <dgm:pt modelId="{FD13B8E7-9BBE-4025-AC2E-C63BCF892F51}" type="pres">
      <dgm:prSet presAssocID="{35B210F1-700A-44E1-B3F3-3FFEC59D4593}" presName="Name23" presStyleLbl="parChTrans1D4" presStyleIdx="1" presStyleCnt="19"/>
      <dgm:spPr/>
      <dgm:t>
        <a:bodyPr/>
        <a:lstStyle/>
        <a:p>
          <a:endParaRPr lang="zh-TW" altLang="en-US"/>
        </a:p>
      </dgm:t>
    </dgm:pt>
    <dgm:pt modelId="{89C527E2-509B-4FEB-9C6A-FBAE1218A11D}" type="pres">
      <dgm:prSet presAssocID="{3538D5C4-A162-4F3C-9B42-4F7C5ED8940E}" presName="hierRoot4" presStyleCnt="0"/>
      <dgm:spPr/>
    </dgm:pt>
    <dgm:pt modelId="{7A3C7CD9-3EC0-4F69-8CE2-364C6D4F8293}" type="pres">
      <dgm:prSet presAssocID="{3538D5C4-A162-4F3C-9B42-4F7C5ED8940E}" presName="composite4" presStyleCnt="0"/>
      <dgm:spPr/>
    </dgm:pt>
    <dgm:pt modelId="{E3A4EB71-11D3-47E9-826F-2C7FAEE2417F}" type="pres">
      <dgm:prSet presAssocID="{3538D5C4-A162-4F3C-9B42-4F7C5ED8940E}" presName="background4" presStyleLbl="node4" presStyleIdx="1" presStyleCnt="19"/>
      <dgm:spPr/>
    </dgm:pt>
    <dgm:pt modelId="{079629DE-9E31-4238-9E51-B198B7A72712}" type="pres">
      <dgm:prSet presAssocID="{3538D5C4-A162-4F3C-9B42-4F7C5ED8940E}" presName="text4" presStyleLbl="fgAcc4" presStyleIdx="1" presStyleCnt="1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14AB0CB-2C65-479C-992E-45E055845EB0}" type="pres">
      <dgm:prSet presAssocID="{3538D5C4-A162-4F3C-9B42-4F7C5ED8940E}" presName="hierChild5" presStyleCnt="0"/>
      <dgm:spPr/>
    </dgm:pt>
    <dgm:pt modelId="{FAD8956E-14C0-4902-9FCC-3C44794CB5CE}" type="pres">
      <dgm:prSet presAssocID="{4B67B470-69FA-4A93-839F-656694880D02}" presName="Name23" presStyleLbl="parChTrans1D4" presStyleIdx="2" presStyleCnt="19"/>
      <dgm:spPr/>
      <dgm:t>
        <a:bodyPr/>
        <a:lstStyle/>
        <a:p>
          <a:endParaRPr lang="zh-TW" altLang="en-US"/>
        </a:p>
      </dgm:t>
    </dgm:pt>
    <dgm:pt modelId="{5121751E-15F5-4A23-BE2D-A58E95C29AC4}" type="pres">
      <dgm:prSet presAssocID="{7C9933A2-7722-4DC1-A71E-F8B4B809C6DE}" presName="hierRoot4" presStyleCnt="0"/>
      <dgm:spPr/>
    </dgm:pt>
    <dgm:pt modelId="{CD06E847-8A02-4216-B7EA-3298F2E4F278}" type="pres">
      <dgm:prSet presAssocID="{7C9933A2-7722-4DC1-A71E-F8B4B809C6DE}" presName="composite4" presStyleCnt="0"/>
      <dgm:spPr/>
    </dgm:pt>
    <dgm:pt modelId="{6EF77354-CC24-4395-9B57-301DD019EFA0}" type="pres">
      <dgm:prSet presAssocID="{7C9933A2-7722-4DC1-A71E-F8B4B809C6DE}" presName="background4" presStyleLbl="node4" presStyleIdx="2" presStyleCnt="19"/>
      <dgm:spPr/>
    </dgm:pt>
    <dgm:pt modelId="{82E5AFD6-455D-4CAE-AE8F-727BE19AE206}" type="pres">
      <dgm:prSet presAssocID="{7C9933A2-7722-4DC1-A71E-F8B4B809C6DE}" presName="text4" presStyleLbl="fgAcc4" presStyleIdx="2" presStyleCnt="19" custScaleY="40694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E2A984B-9B95-4B7D-9917-2E83268733D3}" type="pres">
      <dgm:prSet presAssocID="{7C9933A2-7722-4DC1-A71E-F8B4B809C6DE}" presName="hierChild5" presStyleCnt="0"/>
      <dgm:spPr/>
    </dgm:pt>
    <dgm:pt modelId="{0DDFAB56-11BD-44CE-BAED-E38B7CCBA954}" type="pres">
      <dgm:prSet presAssocID="{52FAA048-5149-4EF4-AA56-FB65E139F4D9}" presName="Name23" presStyleLbl="parChTrans1D4" presStyleIdx="3" presStyleCnt="19"/>
      <dgm:spPr/>
      <dgm:t>
        <a:bodyPr/>
        <a:lstStyle/>
        <a:p>
          <a:endParaRPr lang="zh-TW" altLang="en-US"/>
        </a:p>
      </dgm:t>
    </dgm:pt>
    <dgm:pt modelId="{B1301897-B7E9-4ECE-A6DB-DAFBAE34B8CC}" type="pres">
      <dgm:prSet presAssocID="{F7BF5802-7593-4B57-8CF5-A5B5C9B3C97A}" presName="hierRoot4" presStyleCnt="0"/>
      <dgm:spPr/>
    </dgm:pt>
    <dgm:pt modelId="{43532466-F3F5-4D19-B3EC-FD49B6F9FE64}" type="pres">
      <dgm:prSet presAssocID="{F7BF5802-7593-4B57-8CF5-A5B5C9B3C97A}" presName="composite4" presStyleCnt="0"/>
      <dgm:spPr/>
    </dgm:pt>
    <dgm:pt modelId="{B87FF760-2E76-4F01-80C4-87CFC830AF39}" type="pres">
      <dgm:prSet presAssocID="{F7BF5802-7593-4B57-8CF5-A5B5C9B3C97A}" presName="background4" presStyleLbl="node4" presStyleIdx="3" presStyleCnt="19"/>
      <dgm:spPr/>
    </dgm:pt>
    <dgm:pt modelId="{75D21C57-831B-4621-9786-5A9490EAADCD}" type="pres">
      <dgm:prSet presAssocID="{F7BF5802-7593-4B57-8CF5-A5B5C9B3C97A}" presName="text4" presStyleLbl="fgAcc4" presStyleIdx="3" presStyleCnt="19" custScaleY="42707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43CA71F-F5C4-425C-97A0-969E574A339D}" type="pres">
      <dgm:prSet presAssocID="{F7BF5802-7593-4B57-8CF5-A5B5C9B3C97A}" presName="hierChild5" presStyleCnt="0"/>
      <dgm:spPr/>
    </dgm:pt>
    <dgm:pt modelId="{C996C321-DABA-4B30-91C5-2AEE9DB9EEFF}" type="pres">
      <dgm:prSet presAssocID="{4ED562BD-7BBA-4446-BD94-B9EEFD6C422B}" presName="Name23" presStyleLbl="parChTrans1D4" presStyleIdx="4" presStyleCnt="19"/>
      <dgm:spPr/>
      <dgm:t>
        <a:bodyPr/>
        <a:lstStyle/>
        <a:p>
          <a:endParaRPr lang="zh-TW" altLang="en-US"/>
        </a:p>
      </dgm:t>
    </dgm:pt>
    <dgm:pt modelId="{BCD577F0-48C3-4665-B919-C9C137F1CBA6}" type="pres">
      <dgm:prSet presAssocID="{1F4E670E-A643-4AEB-B253-D5A5E19DECC1}" presName="hierRoot4" presStyleCnt="0"/>
      <dgm:spPr/>
    </dgm:pt>
    <dgm:pt modelId="{3B0F6AE2-828B-40CD-96DB-829ED4B92616}" type="pres">
      <dgm:prSet presAssocID="{1F4E670E-A643-4AEB-B253-D5A5E19DECC1}" presName="composite4" presStyleCnt="0"/>
      <dgm:spPr/>
    </dgm:pt>
    <dgm:pt modelId="{6D2AAEF9-76E3-41FA-B6C3-1005C3334643}" type="pres">
      <dgm:prSet presAssocID="{1F4E670E-A643-4AEB-B253-D5A5E19DECC1}" presName="background4" presStyleLbl="node4" presStyleIdx="4" presStyleCnt="19"/>
      <dgm:spPr/>
    </dgm:pt>
    <dgm:pt modelId="{868863BC-9BBF-4036-B3B2-72A0D46AC009}" type="pres">
      <dgm:prSet presAssocID="{1F4E670E-A643-4AEB-B253-D5A5E19DECC1}" presName="text4" presStyleLbl="fgAcc4" presStyleIdx="4" presStyleCnt="1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417400E-01A6-41EA-ADD9-CBBDB1ED61A2}" type="pres">
      <dgm:prSet presAssocID="{1F4E670E-A643-4AEB-B253-D5A5E19DECC1}" presName="hierChild5" presStyleCnt="0"/>
      <dgm:spPr/>
    </dgm:pt>
    <dgm:pt modelId="{E9C3B420-7A91-46DD-A62C-67D17E8EA721}" type="pres">
      <dgm:prSet presAssocID="{D7AF12FF-9A3E-4EF9-B8AA-CF1A6D042250}" presName="Name23" presStyleLbl="parChTrans1D4" presStyleIdx="5" presStyleCnt="19"/>
      <dgm:spPr/>
      <dgm:t>
        <a:bodyPr/>
        <a:lstStyle/>
        <a:p>
          <a:endParaRPr lang="zh-TW" altLang="en-US"/>
        </a:p>
      </dgm:t>
    </dgm:pt>
    <dgm:pt modelId="{F5C33B97-A99F-4591-8EEA-DEB2B4905F54}" type="pres">
      <dgm:prSet presAssocID="{E5769141-CCFD-41C6-9CC5-765EC08B6B35}" presName="hierRoot4" presStyleCnt="0"/>
      <dgm:spPr/>
    </dgm:pt>
    <dgm:pt modelId="{62875A52-3E7F-4CA8-9D83-9308C5AAA9B0}" type="pres">
      <dgm:prSet presAssocID="{E5769141-CCFD-41C6-9CC5-765EC08B6B35}" presName="composite4" presStyleCnt="0"/>
      <dgm:spPr/>
    </dgm:pt>
    <dgm:pt modelId="{68BE4A3C-21EA-4C6E-80C7-DFD82C5602D9}" type="pres">
      <dgm:prSet presAssocID="{E5769141-CCFD-41C6-9CC5-765EC08B6B35}" presName="background4" presStyleLbl="node4" presStyleIdx="5" presStyleCnt="19"/>
      <dgm:spPr/>
    </dgm:pt>
    <dgm:pt modelId="{78F6E6F0-D1E9-405A-8EF3-155791C589E8}" type="pres">
      <dgm:prSet presAssocID="{E5769141-CCFD-41C6-9CC5-765EC08B6B35}" presName="text4" presStyleLbl="fgAcc4" presStyleIdx="5" presStyleCnt="19" custScaleY="41473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E1977D2-C768-4432-BF31-6BBA1F43BE45}" type="pres">
      <dgm:prSet presAssocID="{E5769141-CCFD-41C6-9CC5-765EC08B6B35}" presName="hierChild5" presStyleCnt="0"/>
      <dgm:spPr/>
    </dgm:pt>
    <dgm:pt modelId="{A7A3A8B3-07FA-430D-9748-390E24C2D168}" type="pres">
      <dgm:prSet presAssocID="{8D29123C-5901-415F-83E9-C10E2C3A45BB}" presName="Name23" presStyleLbl="parChTrans1D4" presStyleIdx="6" presStyleCnt="19"/>
      <dgm:spPr/>
      <dgm:t>
        <a:bodyPr/>
        <a:lstStyle/>
        <a:p>
          <a:endParaRPr lang="zh-TW" altLang="en-US"/>
        </a:p>
      </dgm:t>
    </dgm:pt>
    <dgm:pt modelId="{2BC48F37-23ED-48B2-9062-6C6B7DA24B37}" type="pres">
      <dgm:prSet presAssocID="{0957AA03-466D-4990-8B75-8DA0FFC1FA4E}" presName="hierRoot4" presStyleCnt="0"/>
      <dgm:spPr/>
    </dgm:pt>
    <dgm:pt modelId="{B89C2F47-4E4E-4B51-9D92-E9A6513F4223}" type="pres">
      <dgm:prSet presAssocID="{0957AA03-466D-4990-8B75-8DA0FFC1FA4E}" presName="composite4" presStyleCnt="0"/>
      <dgm:spPr/>
    </dgm:pt>
    <dgm:pt modelId="{994704BE-5A96-4F7F-9602-115D3CFADA54}" type="pres">
      <dgm:prSet presAssocID="{0957AA03-466D-4990-8B75-8DA0FFC1FA4E}" presName="background4" presStyleLbl="node4" presStyleIdx="6" presStyleCnt="19"/>
      <dgm:spPr/>
    </dgm:pt>
    <dgm:pt modelId="{84A0DD38-1A0F-4EB6-AA46-2C15014F68A5}" type="pres">
      <dgm:prSet presAssocID="{0957AA03-466D-4990-8B75-8DA0FFC1FA4E}" presName="text4" presStyleLbl="fgAcc4" presStyleIdx="6" presStyleCnt="19" custScaleY="41473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C28E88C-F7C8-43CB-A5F3-F03987EA873E}" type="pres">
      <dgm:prSet presAssocID="{0957AA03-466D-4990-8B75-8DA0FFC1FA4E}" presName="hierChild5" presStyleCnt="0"/>
      <dgm:spPr/>
    </dgm:pt>
    <dgm:pt modelId="{4C03C83D-4441-4964-B8F2-C68076E4B78B}" type="pres">
      <dgm:prSet presAssocID="{FE161AA1-65EC-4E05-BA06-6CB2E3520BCA}" presName="Name23" presStyleLbl="parChTrans1D4" presStyleIdx="7" presStyleCnt="19"/>
      <dgm:spPr/>
      <dgm:t>
        <a:bodyPr/>
        <a:lstStyle/>
        <a:p>
          <a:endParaRPr lang="zh-TW" altLang="en-US"/>
        </a:p>
      </dgm:t>
    </dgm:pt>
    <dgm:pt modelId="{E4F0F19B-23CC-4D5C-8C59-71B0DAC975BB}" type="pres">
      <dgm:prSet presAssocID="{37CDF3C9-5A35-4986-88C5-CDF5B8DB0034}" presName="hierRoot4" presStyleCnt="0"/>
      <dgm:spPr/>
    </dgm:pt>
    <dgm:pt modelId="{7E2782DA-5D18-4E2E-9A09-C90C3227D627}" type="pres">
      <dgm:prSet presAssocID="{37CDF3C9-5A35-4986-88C5-CDF5B8DB0034}" presName="composite4" presStyleCnt="0"/>
      <dgm:spPr/>
    </dgm:pt>
    <dgm:pt modelId="{4F3AA5DD-FE1B-4CF4-A916-BC5806B51854}" type="pres">
      <dgm:prSet presAssocID="{37CDF3C9-5A35-4986-88C5-CDF5B8DB0034}" presName="background4" presStyleLbl="node4" presStyleIdx="7" presStyleCnt="19"/>
      <dgm:spPr/>
    </dgm:pt>
    <dgm:pt modelId="{C604716D-17F0-432D-95FD-DFFA692B0D33}" type="pres">
      <dgm:prSet presAssocID="{37CDF3C9-5A35-4986-88C5-CDF5B8DB0034}" presName="text4" presStyleLbl="fgAcc4" presStyleIdx="7" presStyleCnt="1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07756A4-42E9-4B89-99DD-C280E74C0D48}" type="pres">
      <dgm:prSet presAssocID="{37CDF3C9-5A35-4986-88C5-CDF5B8DB0034}" presName="hierChild5" presStyleCnt="0"/>
      <dgm:spPr/>
    </dgm:pt>
    <dgm:pt modelId="{96F375A0-163A-4011-AA5A-8206C4F905DC}" type="pres">
      <dgm:prSet presAssocID="{89A6881B-EE2E-42F9-855E-06DFC9C5B431}" presName="Name23" presStyleLbl="parChTrans1D4" presStyleIdx="8" presStyleCnt="19"/>
      <dgm:spPr/>
      <dgm:t>
        <a:bodyPr/>
        <a:lstStyle/>
        <a:p>
          <a:endParaRPr lang="zh-TW" altLang="en-US"/>
        </a:p>
      </dgm:t>
    </dgm:pt>
    <dgm:pt modelId="{F13F0A57-2CEE-44A5-ABA9-5A0B3FFE9A90}" type="pres">
      <dgm:prSet presAssocID="{F231E8E0-7BA5-47D5-B242-2A4087AFCE13}" presName="hierRoot4" presStyleCnt="0"/>
      <dgm:spPr/>
    </dgm:pt>
    <dgm:pt modelId="{5B5C1D41-6590-45B3-8B4B-10816753AA52}" type="pres">
      <dgm:prSet presAssocID="{F231E8E0-7BA5-47D5-B242-2A4087AFCE13}" presName="composite4" presStyleCnt="0"/>
      <dgm:spPr/>
    </dgm:pt>
    <dgm:pt modelId="{556B44A7-C171-4E37-A14A-D88C6BBED9E9}" type="pres">
      <dgm:prSet presAssocID="{F231E8E0-7BA5-47D5-B242-2A4087AFCE13}" presName="background4" presStyleLbl="node4" presStyleIdx="8" presStyleCnt="19"/>
      <dgm:spPr/>
    </dgm:pt>
    <dgm:pt modelId="{6751DA48-7A88-4F7D-9B62-5B83CCA16764}" type="pres">
      <dgm:prSet presAssocID="{F231E8E0-7BA5-47D5-B242-2A4087AFCE13}" presName="text4" presStyleLbl="fgAcc4" presStyleIdx="8" presStyleCnt="19" custScaleY="41280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29618EA5-DFBF-457C-AD0B-5150F161F83A}" type="pres">
      <dgm:prSet presAssocID="{F231E8E0-7BA5-47D5-B242-2A4087AFCE13}" presName="hierChild5" presStyleCnt="0"/>
      <dgm:spPr/>
    </dgm:pt>
    <dgm:pt modelId="{30F2FBA4-0160-43CF-ABC7-E2CAA8161C4D}" type="pres">
      <dgm:prSet presAssocID="{B50301C2-7A2F-4928-89EB-5964D8D1190B}" presName="Name23" presStyleLbl="parChTrans1D4" presStyleIdx="9" presStyleCnt="19"/>
      <dgm:spPr/>
      <dgm:t>
        <a:bodyPr/>
        <a:lstStyle/>
        <a:p>
          <a:endParaRPr lang="zh-TW" altLang="en-US"/>
        </a:p>
      </dgm:t>
    </dgm:pt>
    <dgm:pt modelId="{FE0949C1-36F7-418B-B689-7B05402E4AB3}" type="pres">
      <dgm:prSet presAssocID="{D89DD250-5B54-4C49-A3FD-D1B27A5B00A5}" presName="hierRoot4" presStyleCnt="0"/>
      <dgm:spPr/>
    </dgm:pt>
    <dgm:pt modelId="{115FA0DC-B211-4FFE-88D0-FBCDF8D9FF5D}" type="pres">
      <dgm:prSet presAssocID="{D89DD250-5B54-4C49-A3FD-D1B27A5B00A5}" presName="composite4" presStyleCnt="0"/>
      <dgm:spPr/>
    </dgm:pt>
    <dgm:pt modelId="{B5A8C4CA-D3F8-47D6-ADA0-EF3C7CB90E13}" type="pres">
      <dgm:prSet presAssocID="{D89DD250-5B54-4C49-A3FD-D1B27A5B00A5}" presName="background4" presStyleLbl="node4" presStyleIdx="9" presStyleCnt="19"/>
      <dgm:spPr/>
    </dgm:pt>
    <dgm:pt modelId="{01277D96-DB9B-46B4-BD87-07CB638257B3}" type="pres">
      <dgm:prSet presAssocID="{D89DD250-5B54-4C49-A3FD-D1B27A5B00A5}" presName="text4" presStyleLbl="fgAcc4" presStyleIdx="9" presStyleCnt="19" custScaleY="41280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896BD75-7403-4D8A-8517-0A5078C81489}" type="pres">
      <dgm:prSet presAssocID="{D89DD250-5B54-4C49-A3FD-D1B27A5B00A5}" presName="hierChild5" presStyleCnt="0"/>
      <dgm:spPr/>
    </dgm:pt>
    <dgm:pt modelId="{E364DA48-E19C-4D12-8CDA-1EECA6644DD9}" type="pres">
      <dgm:prSet presAssocID="{2ACB9485-DD38-448D-8C0C-DCF7218595E3}" presName="Name23" presStyleLbl="parChTrans1D4" presStyleIdx="10" presStyleCnt="19"/>
      <dgm:spPr/>
      <dgm:t>
        <a:bodyPr/>
        <a:lstStyle/>
        <a:p>
          <a:endParaRPr lang="zh-TW" altLang="en-US"/>
        </a:p>
      </dgm:t>
    </dgm:pt>
    <dgm:pt modelId="{96814870-FE16-49A1-AD1D-12C40FE5A76E}" type="pres">
      <dgm:prSet presAssocID="{5A3C2D68-A39D-4DE7-B18D-1D8CF935058E}" presName="hierRoot4" presStyleCnt="0"/>
      <dgm:spPr/>
    </dgm:pt>
    <dgm:pt modelId="{779F604D-C8E6-4698-B08D-AFEF04B1F55D}" type="pres">
      <dgm:prSet presAssocID="{5A3C2D68-A39D-4DE7-B18D-1D8CF935058E}" presName="composite4" presStyleCnt="0"/>
      <dgm:spPr/>
    </dgm:pt>
    <dgm:pt modelId="{5B11B8E5-FC06-40CA-BC93-52F7F4E321DF}" type="pres">
      <dgm:prSet presAssocID="{5A3C2D68-A39D-4DE7-B18D-1D8CF935058E}" presName="background4" presStyleLbl="node4" presStyleIdx="10" presStyleCnt="19"/>
      <dgm:spPr/>
    </dgm:pt>
    <dgm:pt modelId="{061354FB-97DA-4BAE-82EF-BEE601757F8B}" type="pres">
      <dgm:prSet presAssocID="{5A3C2D68-A39D-4DE7-B18D-1D8CF935058E}" presName="text4" presStyleLbl="fgAcc4" presStyleIdx="10" presStyleCnt="1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56C1037-6EA6-41E5-89FF-1F407CF22409}" type="pres">
      <dgm:prSet presAssocID="{5A3C2D68-A39D-4DE7-B18D-1D8CF935058E}" presName="hierChild5" presStyleCnt="0"/>
      <dgm:spPr/>
    </dgm:pt>
    <dgm:pt modelId="{AE22C3A8-6502-421E-BDD7-210C067F3BCE}" type="pres">
      <dgm:prSet presAssocID="{5F71CC91-4AC9-40B8-9E5C-DA498E381BEA}" presName="Name23" presStyleLbl="parChTrans1D4" presStyleIdx="11" presStyleCnt="19"/>
      <dgm:spPr/>
      <dgm:t>
        <a:bodyPr/>
        <a:lstStyle/>
        <a:p>
          <a:endParaRPr lang="zh-TW" altLang="en-US"/>
        </a:p>
      </dgm:t>
    </dgm:pt>
    <dgm:pt modelId="{AA4AD4BB-C2FE-4E4B-B1B9-9B53F6F9F608}" type="pres">
      <dgm:prSet presAssocID="{1C1F8BB0-DB3B-4D23-915A-159DA3EF3F73}" presName="hierRoot4" presStyleCnt="0"/>
      <dgm:spPr/>
    </dgm:pt>
    <dgm:pt modelId="{6D68990F-DF0C-416E-9B08-4C2DB175826F}" type="pres">
      <dgm:prSet presAssocID="{1C1F8BB0-DB3B-4D23-915A-159DA3EF3F73}" presName="composite4" presStyleCnt="0"/>
      <dgm:spPr/>
    </dgm:pt>
    <dgm:pt modelId="{81240399-89D4-4663-869D-ECC50D42384D}" type="pres">
      <dgm:prSet presAssocID="{1C1F8BB0-DB3B-4D23-915A-159DA3EF3F73}" presName="background4" presStyleLbl="node4" presStyleIdx="11" presStyleCnt="19"/>
      <dgm:spPr/>
    </dgm:pt>
    <dgm:pt modelId="{079641A8-0E18-4E7F-9288-433E1DF7853E}" type="pres">
      <dgm:prSet presAssocID="{1C1F8BB0-DB3B-4D23-915A-159DA3EF3F73}" presName="text4" presStyleLbl="fgAcc4" presStyleIdx="11" presStyleCnt="19" custScaleY="41984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970F482-F486-497C-974F-B433C1F0C7C8}" type="pres">
      <dgm:prSet presAssocID="{1C1F8BB0-DB3B-4D23-915A-159DA3EF3F73}" presName="hierChild5" presStyleCnt="0"/>
      <dgm:spPr/>
    </dgm:pt>
    <dgm:pt modelId="{477A2F5C-8889-42B8-8963-8618E131CC32}" type="pres">
      <dgm:prSet presAssocID="{2253244B-8C6D-48F4-A7E6-EFFC2D9B111B}" presName="Name23" presStyleLbl="parChTrans1D4" presStyleIdx="12" presStyleCnt="19"/>
      <dgm:spPr/>
      <dgm:t>
        <a:bodyPr/>
        <a:lstStyle/>
        <a:p>
          <a:endParaRPr lang="zh-TW" altLang="en-US"/>
        </a:p>
      </dgm:t>
    </dgm:pt>
    <dgm:pt modelId="{81BC6988-981C-4DAA-995C-C3F5434A14DE}" type="pres">
      <dgm:prSet presAssocID="{441BC63B-5C55-4367-BB43-58E0495EE738}" presName="hierRoot4" presStyleCnt="0"/>
      <dgm:spPr/>
    </dgm:pt>
    <dgm:pt modelId="{9FA42243-9DDA-4893-BB79-52499498DABB}" type="pres">
      <dgm:prSet presAssocID="{441BC63B-5C55-4367-BB43-58E0495EE738}" presName="composite4" presStyleCnt="0"/>
      <dgm:spPr/>
    </dgm:pt>
    <dgm:pt modelId="{B74012B0-E683-43F1-AA91-556B8F21A316}" type="pres">
      <dgm:prSet presAssocID="{441BC63B-5C55-4367-BB43-58E0495EE738}" presName="background4" presStyleLbl="node4" presStyleIdx="12" presStyleCnt="19"/>
      <dgm:spPr/>
    </dgm:pt>
    <dgm:pt modelId="{F9DFECFB-34B3-410A-AF74-5E04E65395DD}" type="pres">
      <dgm:prSet presAssocID="{441BC63B-5C55-4367-BB43-58E0495EE738}" presName="text4" presStyleLbl="fgAcc4" presStyleIdx="12" presStyleCnt="19" custScaleY="42707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8803DEE-045C-4FBF-BEC0-EB73605020D5}" type="pres">
      <dgm:prSet presAssocID="{441BC63B-5C55-4367-BB43-58E0495EE738}" presName="hierChild5" presStyleCnt="0"/>
      <dgm:spPr/>
    </dgm:pt>
    <dgm:pt modelId="{65D0087B-17EC-4E67-88DF-C41922205446}" type="pres">
      <dgm:prSet presAssocID="{E5639CFD-F734-49BA-BB14-50372C018D3F}" presName="Name23" presStyleLbl="parChTrans1D4" presStyleIdx="13" presStyleCnt="19"/>
      <dgm:spPr/>
      <dgm:t>
        <a:bodyPr/>
        <a:lstStyle/>
        <a:p>
          <a:endParaRPr lang="zh-TW" altLang="en-US"/>
        </a:p>
      </dgm:t>
    </dgm:pt>
    <dgm:pt modelId="{16B2AD9E-78F6-4BE6-AB48-22E3971E3878}" type="pres">
      <dgm:prSet presAssocID="{3223DE17-4381-4729-B46B-357E6BEE4B7E}" presName="hierRoot4" presStyleCnt="0"/>
      <dgm:spPr/>
    </dgm:pt>
    <dgm:pt modelId="{2CD09F05-003A-4FFA-9E17-64520708BECE}" type="pres">
      <dgm:prSet presAssocID="{3223DE17-4381-4729-B46B-357E6BEE4B7E}" presName="composite4" presStyleCnt="0"/>
      <dgm:spPr/>
    </dgm:pt>
    <dgm:pt modelId="{4442B61C-8A9C-4C0B-8996-F297DFCD871C}" type="pres">
      <dgm:prSet presAssocID="{3223DE17-4381-4729-B46B-357E6BEE4B7E}" presName="background4" presStyleLbl="node4" presStyleIdx="13" presStyleCnt="19"/>
      <dgm:spPr/>
    </dgm:pt>
    <dgm:pt modelId="{9F8BE40C-0FC7-46AA-8E41-DF55FF561ABE}" type="pres">
      <dgm:prSet presAssocID="{3223DE17-4381-4729-B46B-357E6BEE4B7E}" presName="text4" presStyleLbl="fgAcc4" presStyleIdx="13" presStyleCnt="1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3745806-F3A0-43C7-BB7F-E731CE83F64B}" type="pres">
      <dgm:prSet presAssocID="{3223DE17-4381-4729-B46B-357E6BEE4B7E}" presName="hierChild5" presStyleCnt="0"/>
      <dgm:spPr/>
    </dgm:pt>
    <dgm:pt modelId="{C615F8A0-B01E-483D-AFCD-7F72F7103E1A}" type="pres">
      <dgm:prSet presAssocID="{31FE9CDE-C24B-4AC1-AB4D-674FBE927B06}" presName="Name23" presStyleLbl="parChTrans1D4" presStyleIdx="14" presStyleCnt="19"/>
      <dgm:spPr/>
      <dgm:t>
        <a:bodyPr/>
        <a:lstStyle/>
        <a:p>
          <a:endParaRPr lang="zh-TW" altLang="en-US"/>
        </a:p>
      </dgm:t>
    </dgm:pt>
    <dgm:pt modelId="{B965F2DD-57A2-47B1-86B8-94B76E263466}" type="pres">
      <dgm:prSet presAssocID="{FF11AB0C-C7ED-4B7B-94D7-58EE1A672D4B}" presName="hierRoot4" presStyleCnt="0"/>
      <dgm:spPr/>
    </dgm:pt>
    <dgm:pt modelId="{9639D561-B162-44BD-82B8-842E92B8FAC0}" type="pres">
      <dgm:prSet presAssocID="{FF11AB0C-C7ED-4B7B-94D7-58EE1A672D4B}" presName="composite4" presStyleCnt="0"/>
      <dgm:spPr/>
    </dgm:pt>
    <dgm:pt modelId="{AEE43F77-35CF-4EED-AE89-2F50E4A7B6BE}" type="pres">
      <dgm:prSet presAssocID="{FF11AB0C-C7ED-4B7B-94D7-58EE1A672D4B}" presName="background4" presStyleLbl="node4" presStyleIdx="14" presStyleCnt="19"/>
      <dgm:spPr/>
    </dgm:pt>
    <dgm:pt modelId="{82F6B232-7ACE-4A94-A3CC-E6C1EC81016D}" type="pres">
      <dgm:prSet presAssocID="{FF11AB0C-C7ED-4B7B-94D7-58EE1A672D4B}" presName="text4" presStyleLbl="fgAcc4" presStyleIdx="14" presStyleCnt="19" custScaleY="42707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3939AAB-DABC-465F-83B4-54BD1AA905D6}" type="pres">
      <dgm:prSet presAssocID="{FF11AB0C-C7ED-4B7B-94D7-58EE1A672D4B}" presName="hierChild5" presStyleCnt="0"/>
      <dgm:spPr/>
    </dgm:pt>
    <dgm:pt modelId="{B7C1CD8A-F396-49BD-828D-2BEBC4BAD030}" type="pres">
      <dgm:prSet presAssocID="{C1C8B994-BC1B-43BE-A813-D269F5424C01}" presName="Name23" presStyleLbl="parChTrans1D4" presStyleIdx="15" presStyleCnt="19"/>
      <dgm:spPr/>
      <dgm:t>
        <a:bodyPr/>
        <a:lstStyle/>
        <a:p>
          <a:endParaRPr lang="zh-TW" altLang="en-US"/>
        </a:p>
      </dgm:t>
    </dgm:pt>
    <dgm:pt modelId="{9704A269-5BD3-4C17-B5CC-9375F2DC3FB5}" type="pres">
      <dgm:prSet presAssocID="{DCB71C4D-BE7D-4D75-BA80-BBBB4CD76826}" presName="hierRoot4" presStyleCnt="0"/>
      <dgm:spPr/>
    </dgm:pt>
    <dgm:pt modelId="{EECD63F5-B148-4053-9437-31D27C6544AC}" type="pres">
      <dgm:prSet presAssocID="{DCB71C4D-BE7D-4D75-BA80-BBBB4CD76826}" presName="composite4" presStyleCnt="0"/>
      <dgm:spPr/>
    </dgm:pt>
    <dgm:pt modelId="{BCA9DA28-7698-4BB7-9C52-04359E138A1B}" type="pres">
      <dgm:prSet presAssocID="{DCB71C4D-BE7D-4D75-BA80-BBBB4CD76826}" presName="background4" presStyleLbl="node4" presStyleIdx="15" presStyleCnt="19"/>
      <dgm:spPr/>
    </dgm:pt>
    <dgm:pt modelId="{32F0ECDF-3138-46AD-8347-ACEA3923EC85}" type="pres">
      <dgm:prSet presAssocID="{DCB71C4D-BE7D-4D75-BA80-BBBB4CD76826}" presName="text4" presStyleLbl="fgAcc4" presStyleIdx="15" presStyleCnt="19" custScaleY="42707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EF89CC8-2E11-444F-9C04-EBA1DB2E57CC}" type="pres">
      <dgm:prSet presAssocID="{DCB71C4D-BE7D-4D75-BA80-BBBB4CD76826}" presName="hierChild5" presStyleCnt="0"/>
      <dgm:spPr/>
    </dgm:pt>
    <dgm:pt modelId="{5E1E80B4-4475-4F10-A12A-4671FAA9263F}" type="pres">
      <dgm:prSet presAssocID="{10673691-B79E-4642-B932-303D76CD3CE0}" presName="Name23" presStyleLbl="parChTrans1D4" presStyleIdx="16" presStyleCnt="19"/>
      <dgm:spPr/>
      <dgm:t>
        <a:bodyPr/>
        <a:lstStyle/>
        <a:p>
          <a:endParaRPr lang="zh-TW" altLang="en-US"/>
        </a:p>
      </dgm:t>
    </dgm:pt>
    <dgm:pt modelId="{86525FB9-2E29-4EE5-B2AD-CD31C3D96FB4}" type="pres">
      <dgm:prSet presAssocID="{F37A234E-A90D-49D5-B7A2-EE18FFDCD282}" presName="hierRoot4" presStyleCnt="0"/>
      <dgm:spPr/>
    </dgm:pt>
    <dgm:pt modelId="{48635AD5-02EE-4CC5-A5DE-24B7677F2987}" type="pres">
      <dgm:prSet presAssocID="{F37A234E-A90D-49D5-B7A2-EE18FFDCD282}" presName="composite4" presStyleCnt="0"/>
      <dgm:spPr/>
    </dgm:pt>
    <dgm:pt modelId="{DB3D9150-D47C-4A19-9297-F97AEF62981E}" type="pres">
      <dgm:prSet presAssocID="{F37A234E-A90D-49D5-B7A2-EE18FFDCD282}" presName="background4" presStyleLbl="node4" presStyleIdx="16" presStyleCnt="19"/>
      <dgm:spPr/>
    </dgm:pt>
    <dgm:pt modelId="{72CC129C-A9F1-4755-ADF6-DF99AA255179}" type="pres">
      <dgm:prSet presAssocID="{F37A234E-A90D-49D5-B7A2-EE18FFDCD282}" presName="text4" presStyleLbl="fgAcc4" presStyleIdx="16" presStyleCnt="1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0CA2D50-38F3-4E33-B18B-4F2D896DE3A2}" type="pres">
      <dgm:prSet presAssocID="{F37A234E-A90D-49D5-B7A2-EE18FFDCD282}" presName="hierChild5" presStyleCnt="0"/>
      <dgm:spPr/>
    </dgm:pt>
    <dgm:pt modelId="{4E1C3018-7184-47A7-A545-E9A796CEB2C8}" type="pres">
      <dgm:prSet presAssocID="{FE0E4344-BDDD-4B1E-A86D-2CD9FDA5C5C1}" presName="Name23" presStyleLbl="parChTrans1D4" presStyleIdx="17" presStyleCnt="19"/>
      <dgm:spPr/>
      <dgm:t>
        <a:bodyPr/>
        <a:lstStyle/>
        <a:p>
          <a:endParaRPr lang="zh-TW" altLang="en-US"/>
        </a:p>
      </dgm:t>
    </dgm:pt>
    <dgm:pt modelId="{BE827BA7-9F18-41F5-B45D-672016BFAECD}" type="pres">
      <dgm:prSet presAssocID="{BB79435F-DDC9-457F-898D-A7EF73372292}" presName="hierRoot4" presStyleCnt="0"/>
      <dgm:spPr/>
    </dgm:pt>
    <dgm:pt modelId="{1A8A084A-4EE1-42E5-A30E-0DDE4C2E98C4}" type="pres">
      <dgm:prSet presAssocID="{BB79435F-DDC9-457F-898D-A7EF73372292}" presName="composite4" presStyleCnt="0"/>
      <dgm:spPr/>
    </dgm:pt>
    <dgm:pt modelId="{93734291-F151-48FA-AD53-B168314A0506}" type="pres">
      <dgm:prSet presAssocID="{BB79435F-DDC9-457F-898D-A7EF73372292}" presName="background4" presStyleLbl="node4" presStyleIdx="17" presStyleCnt="19"/>
      <dgm:spPr/>
    </dgm:pt>
    <dgm:pt modelId="{9BDFD742-6DDE-49CA-AF78-548ACA66663F}" type="pres">
      <dgm:prSet presAssocID="{BB79435F-DDC9-457F-898D-A7EF73372292}" presName="text4" presStyleLbl="fgAcc4" presStyleIdx="17" presStyleCnt="19" custScaleY="46987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2A331B5-3DDE-45ED-861B-FA7EE0B80ADE}" type="pres">
      <dgm:prSet presAssocID="{BB79435F-DDC9-457F-898D-A7EF73372292}" presName="hierChild5" presStyleCnt="0"/>
      <dgm:spPr/>
    </dgm:pt>
    <dgm:pt modelId="{E4EABD6D-1597-4D6E-95D6-29E703D20330}" type="pres">
      <dgm:prSet presAssocID="{6104E2A3-72A1-4B1D-B738-FE2A99825C19}" presName="Name23" presStyleLbl="parChTrans1D4" presStyleIdx="18" presStyleCnt="19"/>
      <dgm:spPr/>
      <dgm:t>
        <a:bodyPr/>
        <a:lstStyle/>
        <a:p>
          <a:endParaRPr lang="zh-TW" altLang="en-US"/>
        </a:p>
      </dgm:t>
    </dgm:pt>
    <dgm:pt modelId="{EC2BC911-60D0-4C74-9862-F1482CF39F2D}" type="pres">
      <dgm:prSet presAssocID="{589C907C-E882-4B83-AA2B-1AD9B720F16B}" presName="hierRoot4" presStyleCnt="0"/>
      <dgm:spPr/>
    </dgm:pt>
    <dgm:pt modelId="{27C1DFE2-5A90-4878-BE12-543BACEE379B}" type="pres">
      <dgm:prSet presAssocID="{589C907C-E882-4B83-AA2B-1AD9B720F16B}" presName="composite4" presStyleCnt="0"/>
      <dgm:spPr/>
    </dgm:pt>
    <dgm:pt modelId="{9CBCB9F2-D8EE-44E2-AB68-633C52BF4EAC}" type="pres">
      <dgm:prSet presAssocID="{589C907C-E882-4B83-AA2B-1AD9B720F16B}" presName="background4" presStyleLbl="node4" presStyleIdx="18" presStyleCnt="19"/>
      <dgm:spPr/>
    </dgm:pt>
    <dgm:pt modelId="{995AB044-4A09-435B-A2B8-8541CAD2A62C}" type="pres">
      <dgm:prSet presAssocID="{589C907C-E882-4B83-AA2B-1AD9B720F16B}" presName="text4" presStyleLbl="fgAcc4" presStyleIdx="18" presStyleCnt="19" custScaleY="46987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F0314A3-C85F-48FE-99F8-87847614960C}" type="pres">
      <dgm:prSet presAssocID="{589C907C-E882-4B83-AA2B-1AD9B720F16B}" presName="hierChild5" presStyleCnt="0"/>
      <dgm:spPr/>
    </dgm:pt>
  </dgm:ptLst>
  <dgm:cxnLst>
    <dgm:cxn modelId="{077CBC61-D0E3-4389-AE9A-6237CD58AB6B}" type="presOf" srcId="{DFF9413C-A92D-43D6-9E22-92E21334559C}" destId="{543E7DFD-A83C-4097-B90B-B95EEF280E6A}" srcOrd="0" destOrd="0" presId="urn:microsoft.com/office/officeart/2005/8/layout/hierarchy1"/>
    <dgm:cxn modelId="{3ADBDC4D-54EA-4E2D-A90D-5BAA478C6191}" type="presOf" srcId="{441BC63B-5C55-4367-BB43-58E0495EE738}" destId="{F9DFECFB-34B3-410A-AF74-5E04E65395DD}" srcOrd="0" destOrd="0" presId="urn:microsoft.com/office/officeart/2005/8/layout/hierarchy1"/>
    <dgm:cxn modelId="{EA8547BF-3285-485A-B4CE-41E968B97722}" srcId="{1F4E670E-A643-4AEB-B253-D5A5E19DECC1}" destId="{E5769141-CCFD-41C6-9CC5-765EC08B6B35}" srcOrd="0" destOrd="0" parTransId="{D7AF12FF-9A3E-4EF9-B8AA-CF1A6D042250}" sibTransId="{CE7D59EF-52A7-4DF9-9664-57AC14A55134}"/>
    <dgm:cxn modelId="{14D91398-9776-4D1E-BACC-E5B7B7E0243B}" srcId="{3538D5C4-A162-4F3C-9B42-4F7C5ED8940E}" destId="{7C9933A2-7722-4DC1-A71E-F8B4B809C6DE}" srcOrd="0" destOrd="0" parTransId="{4B67B470-69FA-4A93-839F-656694880D02}" sibTransId="{4D5BB313-2D57-4A14-90E5-91C0932388D2}"/>
    <dgm:cxn modelId="{9EA08F2F-A195-4F13-91EC-9E88E49B4D46}" type="presOf" srcId="{2ACB9485-DD38-448D-8C0C-DCF7218595E3}" destId="{E364DA48-E19C-4D12-8CDA-1EECA6644DD9}" srcOrd="0" destOrd="0" presId="urn:microsoft.com/office/officeart/2005/8/layout/hierarchy1"/>
    <dgm:cxn modelId="{5412C70B-18B9-4E7E-8074-7E4B98B2BB43}" type="presOf" srcId="{89A6881B-EE2E-42F9-855E-06DFC9C5B431}" destId="{96F375A0-163A-4011-AA5A-8206C4F905DC}" srcOrd="0" destOrd="0" presId="urn:microsoft.com/office/officeart/2005/8/layout/hierarchy1"/>
    <dgm:cxn modelId="{4E62AFE5-C0D9-4311-808D-348FC41EF020}" type="presOf" srcId="{FE0E4344-BDDD-4B1E-A86D-2CD9FDA5C5C1}" destId="{4E1C3018-7184-47A7-A545-E9A796CEB2C8}" srcOrd="0" destOrd="0" presId="urn:microsoft.com/office/officeart/2005/8/layout/hierarchy1"/>
    <dgm:cxn modelId="{B1B400CC-A1E9-422D-91F6-B3801EBB212E}" type="presOf" srcId="{F37A234E-A90D-49D5-B7A2-EE18FFDCD282}" destId="{72CC129C-A9F1-4755-ADF6-DF99AA255179}" srcOrd="0" destOrd="0" presId="urn:microsoft.com/office/officeart/2005/8/layout/hierarchy1"/>
    <dgm:cxn modelId="{BD040108-85C1-407D-A30A-C56A2BE0598A}" type="presOf" srcId="{7B218134-3D48-44C7-ABDB-9E8F6CEE34CE}" destId="{BC2254AB-AFA3-4B6E-AD80-BBA2E401E74F}" srcOrd="0" destOrd="0" presId="urn:microsoft.com/office/officeart/2005/8/layout/hierarchy1"/>
    <dgm:cxn modelId="{86CC00AE-4511-4D6C-9678-B6C9AA08015B}" type="presOf" srcId="{DCB71C4D-BE7D-4D75-BA80-BBBB4CD76826}" destId="{32F0ECDF-3138-46AD-8347-ACEA3923EC85}" srcOrd="0" destOrd="0" presId="urn:microsoft.com/office/officeart/2005/8/layout/hierarchy1"/>
    <dgm:cxn modelId="{3C909C6C-FDD1-4BDE-B056-A3E4C137C9F5}" type="presOf" srcId="{3538D5C4-A162-4F3C-9B42-4F7C5ED8940E}" destId="{079629DE-9E31-4238-9E51-B198B7A72712}" srcOrd="0" destOrd="0" presId="urn:microsoft.com/office/officeart/2005/8/layout/hierarchy1"/>
    <dgm:cxn modelId="{C83294E8-6B4E-4640-B250-31916EB822DA}" type="presOf" srcId="{A2892AA3-B87E-422F-BE3D-E5B9FB4D76D2}" destId="{457120D2-8271-496B-9CF8-150778B0BF17}" srcOrd="0" destOrd="0" presId="urn:microsoft.com/office/officeart/2005/8/layout/hierarchy1"/>
    <dgm:cxn modelId="{F4852B01-EDB0-4B54-B243-6CF8979472BD}" type="presOf" srcId="{FE161AA1-65EC-4E05-BA06-6CB2E3520BCA}" destId="{4C03C83D-4441-4964-B8F2-C68076E4B78B}" srcOrd="0" destOrd="0" presId="urn:microsoft.com/office/officeart/2005/8/layout/hierarchy1"/>
    <dgm:cxn modelId="{1903E9DD-07BA-4B4A-A58E-14E87D182113}" srcId="{DFF9413C-A92D-43D6-9E22-92E21334559C}" destId="{5A3C2D68-A39D-4DE7-B18D-1D8CF935058E}" srcOrd="3" destOrd="0" parTransId="{2ACB9485-DD38-448D-8C0C-DCF7218595E3}" sibTransId="{6B4B7862-4C25-4B84-9387-A07E68CF640B}"/>
    <dgm:cxn modelId="{BB02453C-B495-4118-A515-9D8A1B7407EE}" type="presOf" srcId="{2253244B-8C6D-48F4-A7E6-EFFC2D9B111B}" destId="{477A2F5C-8889-42B8-8963-8618E131CC32}" srcOrd="0" destOrd="0" presId="urn:microsoft.com/office/officeart/2005/8/layout/hierarchy1"/>
    <dgm:cxn modelId="{B6D45547-C627-4242-A267-021925C7D0ED}" type="presOf" srcId="{3223DE17-4381-4729-B46B-357E6BEE4B7E}" destId="{9F8BE40C-0FC7-46AA-8E41-DF55FF561ABE}" srcOrd="0" destOrd="0" presId="urn:microsoft.com/office/officeart/2005/8/layout/hierarchy1"/>
    <dgm:cxn modelId="{0ABF5774-24E1-43CB-8498-8B4253BCA5AF}" type="presOf" srcId="{FE58F674-DC42-418E-ABE2-2B0B63418E46}" destId="{69063DCD-0D67-4221-BEB3-BC9DA22983B6}" srcOrd="0" destOrd="0" presId="urn:microsoft.com/office/officeart/2005/8/layout/hierarchy1"/>
    <dgm:cxn modelId="{A696E645-01DF-4BB7-B74A-B22885CDD27C}" srcId="{DFF9413C-A92D-43D6-9E22-92E21334559C}" destId="{F37A234E-A90D-49D5-B7A2-EE18FFDCD282}" srcOrd="5" destOrd="0" parTransId="{10673691-B79E-4642-B932-303D76CD3CE0}" sibTransId="{B0FA694B-853B-4D90-9E37-36909AED5467}"/>
    <dgm:cxn modelId="{817AFD0E-4FC1-41EC-AD1D-089B3E59C2DE}" type="presOf" srcId="{37CDF3C9-5A35-4986-88C5-CDF5B8DB0034}" destId="{C604716D-17F0-432D-95FD-DFFA692B0D33}" srcOrd="0" destOrd="0" presId="urn:microsoft.com/office/officeart/2005/8/layout/hierarchy1"/>
    <dgm:cxn modelId="{BBF2A007-7F95-47F8-876B-4DF374C978B3}" type="presOf" srcId="{C1C8B994-BC1B-43BE-A813-D269F5424C01}" destId="{B7C1CD8A-F396-49BD-828D-2BEBC4BAD030}" srcOrd="0" destOrd="0" presId="urn:microsoft.com/office/officeart/2005/8/layout/hierarchy1"/>
    <dgm:cxn modelId="{D6B5C56E-3C58-4C03-A515-EF6D670E8A9B}" type="presOf" srcId="{4ED562BD-7BBA-4446-BD94-B9EEFD6C422B}" destId="{C996C321-DABA-4B30-91C5-2AEE9DB9EEFF}" srcOrd="0" destOrd="0" presId="urn:microsoft.com/office/officeart/2005/8/layout/hierarchy1"/>
    <dgm:cxn modelId="{59488C74-3B7F-4627-9FF2-A51C018A25E1}" type="presOf" srcId="{BFA12F69-143D-47C1-BBB9-66D29C99EDCE}" destId="{C379A10B-053D-428A-9574-1C4426A88522}" srcOrd="0" destOrd="0" presId="urn:microsoft.com/office/officeart/2005/8/layout/hierarchy1"/>
    <dgm:cxn modelId="{E68A74C4-CF33-4E94-B17B-A51C5A39DE3F}" type="presOf" srcId="{8D29123C-5901-415F-83E9-C10E2C3A45BB}" destId="{A7A3A8B3-07FA-430D-9748-390E24C2D168}" srcOrd="0" destOrd="0" presId="urn:microsoft.com/office/officeart/2005/8/layout/hierarchy1"/>
    <dgm:cxn modelId="{816177C3-0ED1-438B-9C8F-DC322F78B2BC}" type="presOf" srcId="{5A3C2D68-A39D-4DE7-B18D-1D8CF935058E}" destId="{061354FB-97DA-4BAE-82EF-BEE601757F8B}" srcOrd="0" destOrd="0" presId="urn:microsoft.com/office/officeart/2005/8/layout/hierarchy1"/>
    <dgm:cxn modelId="{D5167EBC-15AC-43D9-B81C-6A960A65391C}" type="presOf" srcId="{BB79435F-DDC9-457F-898D-A7EF73372292}" destId="{9BDFD742-6DDE-49CA-AF78-548ACA66663F}" srcOrd="0" destOrd="0" presId="urn:microsoft.com/office/officeart/2005/8/layout/hierarchy1"/>
    <dgm:cxn modelId="{824364E5-B8A9-44FA-B60D-D90FD93D3AB0}" type="presOf" srcId="{CB3C057F-80B8-44FE-845C-C95AB49E6156}" destId="{A9D40DDD-D25C-4D29-B34A-150DFC9C959F}" srcOrd="0" destOrd="0" presId="urn:microsoft.com/office/officeart/2005/8/layout/hierarchy1"/>
    <dgm:cxn modelId="{1EC413AF-F2FF-495C-A527-2BDA8B4E5DB9}" type="presOf" srcId="{589C907C-E882-4B83-AA2B-1AD9B720F16B}" destId="{995AB044-4A09-435B-A2B8-8541CAD2A62C}" srcOrd="0" destOrd="0" presId="urn:microsoft.com/office/officeart/2005/8/layout/hierarchy1"/>
    <dgm:cxn modelId="{74D31DE5-3DF2-45D3-8C2D-29451CA7B26E}" srcId="{F37A234E-A90D-49D5-B7A2-EE18FFDCD282}" destId="{589C907C-E882-4B83-AA2B-1AD9B720F16B}" srcOrd="1" destOrd="0" parTransId="{6104E2A3-72A1-4B1D-B738-FE2A99825C19}" sibTransId="{B1458B6E-2099-4701-9948-72CCFC0E5B84}"/>
    <dgm:cxn modelId="{5331E5B8-6AFB-43D3-AE95-E42CC1AEFF6B}" srcId="{3223DE17-4381-4729-B46B-357E6BEE4B7E}" destId="{DCB71C4D-BE7D-4D75-BA80-BBBB4CD76826}" srcOrd="1" destOrd="0" parTransId="{C1C8B994-BC1B-43BE-A813-D269F5424C01}" sibTransId="{710FF524-526E-45D3-B7DC-3149BDC8CC35}"/>
    <dgm:cxn modelId="{F9F21A63-5604-4972-B07E-2BA8EB5EBD8B}" type="presOf" srcId="{D7AF12FF-9A3E-4EF9-B8AA-CF1A6D042250}" destId="{E9C3B420-7A91-46DD-A62C-67D17E8EA721}" srcOrd="0" destOrd="0" presId="urn:microsoft.com/office/officeart/2005/8/layout/hierarchy1"/>
    <dgm:cxn modelId="{C0826966-0829-402E-B870-AA6A104088B6}" type="presOf" srcId="{516F622E-B5F8-4D1B-B58D-B097EA8EC556}" destId="{28AB1B18-9CB5-4F16-9A14-9CFA67956A5A}" srcOrd="0" destOrd="0" presId="urn:microsoft.com/office/officeart/2005/8/layout/hierarchy1"/>
    <dgm:cxn modelId="{627651E6-7A70-4CFF-87A7-071F597C8E8C}" type="presOf" srcId="{4B67B470-69FA-4A93-839F-656694880D02}" destId="{FAD8956E-14C0-4902-9FCC-3C44794CB5CE}" srcOrd="0" destOrd="0" presId="urn:microsoft.com/office/officeart/2005/8/layout/hierarchy1"/>
    <dgm:cxn modelId="{7ADF65BF-F2A6-441D-ADB2-79B853258307}" type="presOf" srcId="{52FAA048-5149-4EF4-AA56-FB65E139F4D9}" destId="{0DDFAB56-11BD-44CE-BAED-E38B7CCBA954}" srcOrd="0" destOrd="0" presId="urn:microsoft.com/office/officeart/2005/8/layout/hierarchy1"/>
    <dgm:cxn modelId="{C32D0536-5611-452C-B3E7-87EB0C66FD36}" srcId="{DFF9413C-A92D-43D6-9E22-92E21334559C}" destId="{37CDF3C9-5A35-4986-88C5-CDF5B8DB0034}" srcOrd="2" destOrd="0" parTransId="{FE161AA1-65EC-4E05-BA06-6CB2E3520BCA}" sibTransId="{EFED2ACF-7399-4A68-9005-DF5650BB949D}"/>
    <dgm:cxn modelId="{A0A39C91-C62D-49D1-A72A-8A865A83B226}" type="presOf" srcId="{10673691-B79E-4642-B932-303D76CD3CE0}" destId="{5E1E80B4-4475-4F10-A12A-4671FAA9263F}" srcOrd="0" destOrd="0" presId="urn:microsoft.com/office/officeart/2005/8/layout/hierarchy1"/>
    <dgm:cxn modelId="{C5EFCF5E-624F-4D5B-A7AB-1B459771840B}" srcId="{37CDF3C9-5A35-4986-88C5-CDF5B8DB0034}" destId="{D89DD250-5B54-4C49-A3FD-D1B27A5B00A5}" srcOrd="1" destOrd="0" parTransId="{B50301C2-7A2F-4928-89EB-5964D8D1190B}" sibTransId="{416279A6-684D-4BCA-9BDC-9D0A4BA5DACB}"/>
    <dgm:cxn modelId="{23852881-1D76-4472-893A-EA03E8AE77BE}" srcId="{DFF9413C-A92D-43D6-9E22-92E21334559C}" destId="{3538D5C4-A162-4F3C-9B42-4F7C5ED8940E}" srcOrd="0" destOrd="0" parTransId="{35B210F1-700A-44E1-B3F3-3FFEC59D4593}" sibTransId="{BD6B903E-FD4C-4122-9F86-E94AF90BC568}"/>
    <dgm:cxn modelId="{55F50B23-4065-42CF-97DA-36A1104FEA44}" srcId="{5A3C2D68-A39D-4DE7-B18D-1D8CF935058E}" destId="{1C1F8BB0-DB3B-4D23-915A-159DA3EF3F73}" srcOrd="0" destOrd="0" parTransId="{5F71CC91-4AC9-40B8-9E5C-DA498E381BEA}" sibTransId="{974DC3B0-A15B-4317-A1E2-94AEA1AF7241}"/>
    <dgm:cxn modelId="{40E4F7AA-FF8F-4FF0-92AD-6EED0D967E3E}" srcId="{DFF9413C-A92D-43D6-9E22-92E21334559C}" destId="{3223DE17-4381-4729-B46B-357E6BEE4B7E}" srcOrd="4" destOrd="0" parTransId="{E5639CFD-F734-49BA-BB14-50372C018D3F}" sibTransId="{DDDEA14C-BC1C-4208-8D6A-6C361AE2F2E7}"/>
    <dgm:cxn modelId="{16066594-113E-4D94-9EAF-F7C4C3C94034}" type="presOf" srcId="{5F71CC91-4AC9-40B8-9E5C-DA498E381BEA}" destId="{AE22C3A8-6502-421E-BDD7-210C067F3BCE}" srcOrd="0" destOrd="0" presId="urn:microsoft.com/office/officeart/2005/8/layout/hierarchy1"/>
    <dgm:cxn modelId="{8ADF62D5-2214-4011-82B0-46D4CD487782}" srcId="{CB3C057F-80B8-44FE-845C-C95AB49E6156}" destId="{516F622E-B5F8-4D1B-B58D-B097EA8EC556}" srcOrd="0" destOrd="0" parTransId="{78F20AE1-677B-439D-9ED5-7684BC333563}" sibTransId="{E0882BF2-30BC-4CD7-8926-C4917051E513}"/>
    <dgm:cxn modelId="{94A464ED-BBC4-4D1B-8CAF-CED7F5E6DA39}" srcId="{37CDF3C9-5A35-4986-88C5-CDF5B8DB0034}" destId="{F231E8E0-7BA5-47D5-B242-2A4087AFCE13}" srcOrd="0" destOrd="0" parTransId="{89A6881B-EE2E-42F9-855E-06DFC9C5B431}" sibTransId="{F1A403C0-F813-4690-8CAD-E1C01379B30D}"/>
    <dgm:cxn modelId="{6A658EFD-CE70-42B4-91CD-7E3DE1424639}" type="presOf" srcId="{E5639CFD-F734-49BA-BB14-50372C018D3F}" destId="{65D0087B-17EC-4E67-88DF-C41922205446}" srcOrd="0" destOrd="0" presId="urn:microsoft.com/office/officeart/2005/8/layout/hierarchy1"/>
    <dgm:cxn modelId="{AD5FB648-7C36-4EEC-B4AC-300C3E2DF1F2}" type="presOf" srcId="{6104E2A3-72A1-4B1D-B738-FE2A99825C19}" destId="{E4EABD6D-1597-4D6E-95D6-29E703D20330}" srcOrd="0" destOrd="0" presId="urn:microsoft.com/office/officeart/2005/8/layout/hierarchy1"/>
    <dgm:cxn modelId="{94069952-8F20-4C7A-84E5-5995708AD949}" srcId="{3538D5C4-A162-4F3C-9B42-4F7C5ED8940E}" destId="{F7BF5802-7593-4B57-8CF5-A5B5C9B3C97A}" srcOrd="1" destOrd="0" parTransId="{52FAA048-5149-4EF4-AA56-FB65E139F4D9}" sibTransId="{570FEAB8-FAA3-4D47-B01C-55DD51715CBE}"/>
    <dgm:cxn modelId="{1E5823AC-35D9-41F9-82D6-EA1DB16CB9A6}" type="presOf" srcId="{0957AA03-466D-4990-8B75-8DA0FFC1FA4E}" destId="{84A0DD38-1A0F-4EB6-AA46-2C15014F68A5}" srcOrd="0" destOrd="0" presId="urn:microsoft.com/office/officeart/2005/8/layout/hierarchy1"/>
    <dgm:cxn modelId="{8A2DCDBC-EE9D-4611-B828-B032494723B1}" type="presOf" srcId="{D89DD250-5B54-4C49-A3FD-D1B27A5B00A5}" destId="{01277D96-DB9B-46B4-BD87-07CB638257B3}" srcOrd="0" destOrd="0" presId="urn:microsoft.com/office/officeart/2005/8/layout/hierarchy1"/>
    <dgm:cxn modelId="{55E64294-73B9-4C58-8908-04F0421E0C48}" type="presOf" srcId="{1C1F8BB0-DB3B-4D23-915A-159DA3EF3F73}" destId="{079641A8-0E18-4E7F-9288-433E1DF7853E}" srcOrd="0" destOrd="0" presId="urn:microsoft.com/office/officeart/2005/8/layout/hierarchy1"/>
    <dgm:cxn modelId="{ED700A5A-3234-473F-872E-9544C4FA9C1E}" srcId="{FE58F674-DC42-418E-ABE2-2B0B63418E46}" destId="{DFF9413C-A92D-43D6-9E22-92E21334559C}" srcOrd="0" destOrd="0" parTransId="{BFA12F69-143D-47C1-BBB9-66D29C99EDCE}" sibTransId="{A7BD2CEB-BE3F-4979-9909-53D9C3507B98}"/>
    <dgm:cxn modelId="{5D07F8EB-0DDB-463B-9824-083F3555FD9C}" type="presOf" srcId="{FF11AB0C-C7ED-4B7B-94D7-58EE1A672D4B}" destId="{82F6B232-7ACE-4A94-A3CC-E6C1EC81016D}" srcOrd="0" destOrd="0" presId="urn:microsoft.com/office/officeart/2005/8/layout/hierarchy1"/>
    <dgm:cxn modelId="{175C7712-4D89-43F9-94B2-2F5B637ECD0D}" type="presOf" srcId="{F231E8E0-7BA5-47D5-B242-2A4087AFCE13}" destId="{6751DA48-7A88-4F7D-9B62-5B83CCA16764}" srcOrd="0" destOrd="0" presId="urn:microsoft.com/office/officeart/2005/8/layout/hierarchy1"/>
    <dgm:cxn modelId="{6E85EBC2-CD41-4DEB-925D-D3FEACA59EBF}" srcId="{516F622E-B5F8-4D1B-B58D-B097EA8EC556}" destId="{7B218134-3D48-44C7-ABDB-9E8F6CEE34CE}" srcOrd="0" destOrd="0" parTransId="{A2892AA3-B87E-422F-BE3D-E5B9FB4D76D2}" sibTransId="{53E1EF9B-F1CD-4ECF-950B-9B96CE3D86BB}"/>
    <dgm:cxn modelId="{56CE9721-09E5-4456-977B-7D7669E21172}" type="presOf" srcId="{7C9933A2-7722-4DC1-A71E-F8B4B809C6DE}" destId="{82E5AFD6-455D-4CAE-AE8F-727BE19AE206}" srcOrd="0" destOrd="0" presId="urn:microsoft.com/office/officeart/2005/8/layout/hierarchy1"/>
    <dgm:cxn modelId="{B194E928-C0A0-4ED3-AC46-189D5055D943}" type="presOf" srcId="{35B210F1-700A-44E1-B3F3-3FFEC59D4593}" destId="{FD13B8E7-9BBE-4025-AC2E-C63BCF892F51}" srcOrd="0" destOrd="0" presId="urn:microsoft.com/office/officeart/2005/8/layout/hierarchy1"/>
    <dgm:cxn modelId="{EAD771BC-B3B4-4651-9873-2640CF240A3D}" srcId="{DFF9413C-A92D-43D6-9E22-92E21334559C}" destId="{1F4E670E-A643-4AEB-B253-D5A5E19DECC1}" srcOrd="1" destOrd="0" parTransId="{4ED562BD-7BBA-4446-BD94-B9EEFD6C422B}" sibTransId="{3502412D-817E-4BF8-A773-8369F932BF9B}"/>
    <dgm:cxn modelId="{1DD70BC9-BB06-4A84-88FA-A49050D42E98}" type="presOf" srcId="{E5769141-CCFD-41C6-9CC5-765EC08B6B35}" destId="{78F6E6F0-D1E9-405A-8EF3-155791C589E8}" srcOrd="0" destOrd="0" presId="urn:microsoft.com/office/officeart/2005/8/layout/hierarchy1"/>
    <dgm:cxn modelId="{048D896A-E70B-423E-B31F-904D89D8D6BE}" srcId="{1F4E670E-A643-4AEB-B253-D5A5E19DECC1}" destId="{0957AA03-466D-4990-8B75-8DA0FFC1FA4E}" srcOrd="1" destOrd="0" parTransId="{8D29123C-5901-415F-83E9-C10E2C3A45BB}" sibTransId="{A6EA037B-64CC-4CFD-B4E4-1E8CDCA51561}"/>
    <dgm:cxn modelId="{FE7D0C28-91F5-46FB-90D2-ECCFBC2D6F23}" srcId="{5A3C2D68-A39D-4DE7-B18D-1D8CF935058E}" destId="{441BC63B-5C55-4367-BB43-58E0495EE738}" srcOrd="1" destOrd="0" parTransId="{2253244B-8C6D-48F4-A7E6-EFFC2D9B111B}" sibTransId="{7E7FED97-9EF0-40D3-A3C2-6AFAFBEF4D21}"/>
    <dgm:cxn modelId="{9CF59BBA-6A2A-44B8-873F-B17F9C1E55F0}" type="presOf" srcId="{F7BF5802-7593-4B57-8CF5-A5B5C9B3C97A}" destId="{75D21C57-831B-4621-9786-5A9490EAADCD}" srcOrd="0" destOrd="0" presId="urn:microsoft.com/office/officeart/2005/8/layout/hierarchy1"/>
    <dgm:cxn modelId="{1B44F39B-FB26-483D-BFE5-AC72220CA5C7}" type="presOf" srcId="{31FE9CDE-C24B-4AC1-AB4D-674FBE927B06}" destId="{C615F8A0-B01E-483D-AFCD-7F72F7103E1A}" srcOrd="0" destOrd="0" presId="urn:microsoft.com/office/officeart/2005/8/layout/hierarchy1"/>
    <dgm:cxn modelId="{E662CF46-B652-4EB7-9638-F42EDCB2EE55}" srcId="{F37A234E-A90D-49D5-B7A2-EE18FFDCD282}" destId="{BB79435F-DDC9-457F-898D-A7EF73372292}" srcOrd="0" destOrd="0" parTransId="{FE0E4344-BDDD-4B1E-A86D-2CD9FDA5C5C1}" sibTransId="{D3B8E27F-92C2-470C-A4C7-A01A817CDCE8}"/>
    <dgm:cxn modelId="{2F5CC093-D194-4344-81F9-FA477EAA0349}" type="presOf" srcId="{2AF9FB1E-65C1-40F9-97EA-39E4576A048A}" destId="{1AA53FF3-EF78-4230-83AB-431E4DF023E1}" srcOrd="0" destOrd="0" presId="urn:microsoft.com/office/officeart/2005/8/layout/hierarchy1"/>
    <dgm:cxn modelId="{00E8ABED-3FE8-4B99-9C45-5AB3D7F2D43B}" type="presOf" srcId="{B50301C2-7A2F-4928-89EB-5964D8D1190B}" destId="{30F2FBA4-0160-43CF-ABC7-E2CAA8161C4D}" srcOrd="0" destOrd="0" presId="urn:microsoft.com/office/officeart/2005/8/layout/hierarchy1"/>
    <dgm:cxn modelId="{C985E005-C47C-4EDA-89E0-D4ABA7BE45B0}" srcId="{3223DE17-4381-4729-B46B-357E6BEE4B7E}" destId="{FF11AB0C-C7ED-4B7B-94D7-58EE1A672D4B}" srcOrd="0" destOrd="0" parTransId="{31FE9CDE-C24B-4AC1-AB4D-674FBE927B06}" sibTransId="{A1F697B5-24C1-482E-9B84-76C2DEB7DD17}"/>
    <dgm:cxn modelId="{3911A0A0-A85E-4170-9866-4D39DA254998}" srcId="{7B218134-3D48-44C7-ABDB-9E8F6CEE34CE}" destId="{FE58F674-DC42-418E-ABE2-2B0B63418E46}" srcOrd="0" destOrd="0" parTransId="{2AF9FB1E-65C1-40F9-97EA-39E4576A048A}" sibTransId="{A4EC61FE-622D-43C7-A26C-B66700778197}"/>
    <dgm:cxn modelId="{9FC189AC-8949-4C78-8553-EE6208AA184F}" type="presOf" srcId="{1F4E670E-A643-4AEB-B253-D5A5E19DECC1}" destId="{868863BC-9BBF-4036-B3B2-72A0D46AC009}" srcOrd="0" destOrd="0" presId="urn:microsoft.com/office/officeart/2005/8/layout/hierarchy1"/>
    <dgm:cxn modelId="{F8D3F69E-B6A2-4262-9A37-4113234A58DE}" type="presParOf" srcId="{A9D40DDD-D25C-4D29-B34A-150DFC9C959F}" destId="{8A49082F-8568-4B06-B7F5-D73D7ED9325C}" srcOrd="0" destOrd="0" presId="urn:microsoft.com/office/officeart/2005/8/layout/hierarchy1"/>
    <dgm:cxn modelId="{0770A7CC-5ED3-4C7E-AD67-95BB468154EC}" type="presParOf" srcId="{8A49082F-8568-4B06-B7F5-D73D7ED9325C}" destId="{DDF5DD74-20D0-4305-827D-66C717C40B69}" srcOrd="0" destOrd="0" presId="urn:microsoft.com/office/officeart/2005/8/layout/hierarchy1"/>
    <dgm:cxn modelId="{A40D7CC3-78E0-40A0-9F3D-11CBF5E83A36}" type="presParOf" srcId="{DDF5DD74-20D0-4305-827D-66C717C40B69}" destId="{6D8EF32D-15EE-477C-870C-F0A0249EEDDB}" srcOrd="0" destOrd="0" presId="urn:microsoft.com/office/officeart/2005/8/layout/hierarchy1"/>
    <dgm:cxn modelId="{E7417B6D-7C27-4416-AA8B-78074103244B}" type="presParOf" srcId="{DDF5DD74-20D0-4305-827D-66C717C40B69}" destId="{28AB1B18-9CB5-4F16-9A14-9CFA67956A5A}" srcOrd="1" destOrd="0" presId="urn:microsoft.com/office/officeart/2005/8/layout/hierarchy1"/>
    <dgm:cxn modelId="{19ADB6CE-99F3-4F55-8477-DA760A6F79CE}" type="presParOf" srcId="{8A49082F-8568-4B06-B7F5-D73D7ED9325C}" destId="{369C2F81-3E42-4460-B4CD-5DF421B61E34}" srcOrd="1" destOrd="0" presId="urn:microsoft.com/office/officeart/2005/8/layout/hierarchy1"/>
    <dgm:cxn modelId="{9F1152E1-F334-48C3-A223-935FC2072625}" type="presParOf" srcId="{369C2F81-3E42-4460-B4CD-5DF421B61E34}" destId="{457120D2-8271-496B-9CF8-150778B0BF17}" srcOrd="0" destOrd="0" presId="urn:microsoft.com/office/officeart/2005/8/layout/hierarchy1"/>
    <dgm:cxn modelId="{181140DF-5B5A-4A26-90A0-04C8A61AF1BA}" type="presParOf" srcId="{369C2F81-3E42-4460-B4CD-5DF421B61E34}" destId="{C5DE0B0A-5F55-4A3A-9BA0-FDAC98A5BFA2}" srcOrd="1" destOrd="0" presId="urn:microsoft.com/office/officeart/2005/8/layout/hierarchy1"/>
    <dgm:cxn modelId="{7F16CA6C-F786-4944-A2F7-5A30776E0E20}" type="presParOf" srcId="{C5DE0B0A-5F55-4A3A-9BA0-FDAC98A5BFA2}" destId="{10B8EF7C-DF8B-49BD-B0BD-865A3F2CACBD}" srcOrd="0" destOrd="0" presId="urn:microsoft.com/office/officeart/2005/8/layout/hierarchy1"/>
    <dgm:cxn modelId="{E7119003-1075-46CC-A0BE-119A928FDF0E}" type="presParOf" srcId="{10B8EF7C-DF8B-49BD-B0BD-865A3F2CACBD}" destId="{C2E5718A-143C-4AEC-8472-5C501E0163A6}" srcOrd="0" destOrd="0" presId="urn:microsoft.com/office/officeart/2005/8/layout/hierarchy1"/>
    <dgm:cxn modelId="{965C7D10-3BCD-4D02-BDF9-F9D2C5090046}" type="presParOf" srcId="{10B8EF7C-DF8B-49BD-B0BD-865A3F2CACBD}" destId="{BC2254AB-AFA3-4B6E-AD80-BBA2E401E74F}" srcOrd="1" destOrd="0" presId="urn:microsoft.com/office/officeart/2005/8/layout/hierarchy1"/>
    <dgm:cxn modelId="{0FE54967-D9C5-4858-BF3A-7CB4FE4FC7E3}" type="presParOf" srcId="{C5DE0B0A-5F55-4A3A-9BA0-FDAC98A5BFA2}" destId="{A381D48A-25B1-474D-8ECB-B283A2EB6C79}" srcOrd="1" destOrd="0" presId="urn:microsoft.com/office/officeart/2005/8/layout/hierarchy1"/>
    <dgm:cxn modelId="{B9729D84-D983-4A17-9674-216BC7EBC1B9}" type="presParOf" srcId="{A381D48A-25B1-474D-8ECB-B283A2EB6C79}" destId="{1AA53FF3-EF78-4230-83AB-431E4DF023E1}" srcOrd="0" destOrd="0" presId="urn:microsoft.com/office/officeart/2005/8/layout/hierarchy1"/>
    <dgm:cxn modelId="{38587291-27F1-429D-8FCC-C75126F270D1}" type="presParOf" srcId="{A381D48A-25B1-474D-8ECB-B283A2EB6C79}" destId="{F9398FE2-0A5B-4E9F-843A-DAF306D89420}" srcOrd="1" destOrd="0" presId="urn:microsoft.com/office/officeart/2005/8/layout/hierarchy1"/>
    <dgm:cxn modelId="{73BEC696-95E1-41BA-80D8-78EF6C5D556E}" type="presParOf" srcId="{F9398FE2-0A5B-4E9F-843A-DAF306D89420}" destId="{4317ED9F-C6D8-45B6-B969-E56F4ACCD170}" srcOrd="0" destOrd="0" presId="urn:microsoft.com/office/officeart/2005/8/layout/hierarchy1"/>
    <dgm:cxn modelId="{ED2041C5-6FAE-4133-A0FA-220F2641F0AD}" type="presParOf" srcId="{4317ED9F-C6D8-45B6-B969-E56F4ACCD170}" destId="{CFA4E8A8-1941-4248-865B-3971073457CB}" srcOrd="0" destOrd="0" presId="urn:microsoft.com/office/officeart/2005/8/layout/hierarchy1"/>
    <dgm:cxn modelId="{3CB0A9F9-6EF7-48D0-B50D-8020A3A3A81E}" type="presParOf" srcId="{4317ED9F-C6D8-45B6-B969-E56F4ACCD170}" destId="{69063DCD-0D67-4221-BEB3-BC9DA22983B6}" srcOrd="1" destOrd="0" presId="urn:microsoft.com/office/officeart/2005/8/layout/hierarchy1"/>
    <dgm:cxn modelId="{F099A418-0F23-4759-A22F-2FED86A5FF53}" type="presParOf" srcId="{F9398FE2-0A5B-4E9F-843A-DAF306D89420}" destId="{3BF5FF66-E633-496C-8AC6-F50DB1AA34C7}" srcOrd="1" destOrd="0" presId="urn:microsoft.com/office/officeart/2005/8/layout/hierarchy1"/>
    <dgm:cxn modelId="{41CA371F-DCA4-4483-B0C7-AA652A39DACC}" type="presParOf" srcId="{3BF5FF66-E633-496C-8AC6-F50DB1AA34C7}" destId="{C379A10B-053D-428A-9574-1C4426A88522}" srcOrd="0" destOrd="0" presId="urn:microsoft.com/office/officeart/2005/8/layout/hierarchy1"/>
    <dgm:cxn modelId="{2C7AB9C2-9B94-469A-8B30-80CADF5C6B10}" type="presParOf" srcId="{3BF5FF66-E633-496C-8AC6-F50DB1AA34C7}" destId="{AB9E2685-7D46-4BF8-ABC9-C5E58CD0E124}" srcOrd="1" destOrd="0" presId="urn:microsoft.com/office/officeart/2005/8/layout/hierarchy1"/>
    <dgm:cxn modelId="{3A2F70E2-3969-476C-A3E8-89A297CAE8F8}" type="presParOf" srcId="{AB9E2685-7D46-4BF8-ABC9-C5E58CD0E124}" destId="{25974D19-2A89-4B14-96BF-A440EB6EF6E6}" srcOrd="0" destOrd="0" presId="urn:microsoft.com/office/officeart/2005/8/layout/hierarchy1"/>
    <dgm:cxn modelId="{B1CB33E2-D87C-4AC4-A193-E91C3B1B4839}" type="presParOf" srcId="{25974D19-2A89-4B14-96BF-A440EB6EF6E6}" destId="{4D62C2CA-29E9-49D5-8B20-AA80E91057AA}" srcOrd="0" destOrd="0" presId="urn:microsoft.com/office/officeart/2005/8/layout/hierarchy1"/>
    <dgm:cxn modelId="{9ECFCAD1-006B-4712-8106-565C5617513C}" type="presParOf" srcId="{25974D19-2A89-4B14-96BF-A440EB6EF6E6}" destId="{543E7DFD-A83C-4097-B90B-B95EEF280E6A}" srcOrd="1" destOrd="0" presId="urn:microsoft.com/office/officeart/2005/8/layout/hierarchy1"/>
    <dgm:cxn modelId="{A69BB178-C961-423D-A063-69004714D2BD}" type="presParOf" srcId="{AB9E2685-7D46-4BF8-ABC9-C5E58CD0E124}" destId="{07FC44D5-BF41-44AF-9D1E-B7EF333D7C69}" srcOrd="1" destOrd="0" presId="urn:microsoft.com/office/officeart/2005/8/layout/hierarchy1"/>
    <dgm:cxn modelId="{BF230532-E18A-450B-B8E7-881AA8AC9027}" type="presParOf" srcId="{07FC44D5-BF41-44AF-9D1E-B7EF333D7C69}" destId="{FD13B8E7-9BBE-4025-AC2E-C63BCF892F51}" srcOrd="0" destOrd="0" presId="urn:microsoft.com/office/officeart/2005/8/layout/hierarchy1"/>
    <dgm:cxn modelId="{CB5EE152-8F30-4C12-82BF-A16476530A1C}" type="presParOf" srcId="{07FC44D5-BF41-44AF-9D1E-B7EF333D7C69}" destId="{89C527E2-509B-4FEB-9C6A-FBAE1218A11D}" srcOrd="1" destOrd="0" presId="urn:microsoft.com/office/officeart/2005/8/layout/hierarchy1"/>
    <dgm:cxn modelId="{3F2E8983-8988-43B7-A93B-FBBF4FC34CBA}" type="presParOf" srcId="{89C527E2-509B-4FEB-9C6A-FBAE1218A11D}" destId="{7A3C7CD9-3EC0-4F69-8CE2-364C6D4F8293}" srcOrd="0" destOrd="0" presId="urn:microsoft.com/office/officeart/2005/8/layout/hierarchy1"/>
    <dgm:cxn modelId="{5C332B45-C5E9-46B8-BD67-2C1FF6C6B8EA}" type="presParOf" srcId="{7A3C7CD9-3EC0-4F69-8CE2-364C6D4F8293}" destId="{E3A4EB71-11D3-47E9-826F-2C7FAEE2417F}" srcOrd="0" destOrd="0" presId="urn:microsoft.com/office/officeart/2005/8/layout/hierarchy1"/>
    <dgm:cxn modelId="{4DB614A9-7489-4489-950D-D27CE03D7790}" type="presParOf" srcId="{7A3C7CD9-3EC0-4F69-8CE2-364C6D4F8293}" destId="{079629DE-9E31-4238-9E51-B198B7A72712}" srcOrd="1" destOrd="0" presId="urn:microsoft.com/office/officeart/2005/8/layout/hierarchy1"/>
    <dgm:cxn modelId="{DF106D86-E39C-4E31-9A85-9EA874834CFC}" type="presParOf" srcId="{89C527E2-509B-4FEB-9C6A-FBAE1218A11D}" destId="{B14AB0CB-2C65-479C-992E-45E055845EB0}" srcOrd="1" destOrd="0" presId="urn:microsoft.com/office/officeart/2005/8/layout/hierarchy1"/>
    <dgm:cxn modelId="{6F913C35-9111-4A1B-A7B4-80DF878B0CBB}" type="presParOf" srcId="{B14AB0CB-2C65-479C-992E-45E055845EB0}" destId="{FAD8956E-14C0-4902-9FCC-3C44794CB5CE}" srcOrd="0" destOrd="0" presId="urn:microsoft.com/office/officeart/2005/8/layout/hierarchy1"/>
    <dgm:cxn modelId="{7C3C8FA8-22A4-4759-BB51-577FCB008213}" type="presParOf" srcId="{B14AB0CB-2C65-479C-992E-45E055845EB0}" destId="{5121751E-15F5-4A23-BE2D-A58E95C29AC4}" srcOrd="1" destOrd="0" presId="urn:microsoft.com/office/officeart/2005/8/layout/hierarchy1"/>
    <dgm:cxn modelId="{6396D0C6-438A-4D70-A11F-75F28261289D}" type="presParOf" srcId="{5121751E-15F5-4A23-BE2D-A58E95C29AC4}" destId="{CD06E847-8A02-4216-B7EA-3298F2E4F278}" srcOrd="0" destOrd="0" presId="urn:microsoft.com/office/officeart/2005/8/layout/hierarchy1"/>
    <dgm:cxn modelId="{5C6E5868-95DD-442C-B2C7-EA97F8B080DD}" type="presParOf" srcId="{CD06E847-8A02-4216-B7EA-3298F2E4F278}" destId="{6EF77354-CC24-4395-9B57-301DD019EFA0}" srcOrd="0" destOrd="0" presId="urn:microsoft.com/office/officeart/2005/8/layout/hierarchy1"/>
    <dgm:cxn modelId="{13591D74-321F-4E57-A729-502681664B11}" type="presParOf" srcId="{CD06E847-8A02-4216-B7EA-3298F2E4F278}" destId="{82E5AFD6-455D-4CAE-AE8F-727BE19AE206}" srcOrd="1" destOrd="0" presId="urn:microsoft.com/office/officeart/2005/8/layout/hierarchy1"/>
    <dgm:cxn modelId="{857C8248-FDB2-4819-B050-6ABBEA63229A}" type="presParOf" srcId="{5121751E-15F5-4A23-BE2D-A58E95C29AC4}" destId="{5E2A984B-9B95-4B7D-9917-2E83268733D3}" srcOrd="1" destOrd="0" presId="urn:microsoft.com/office/officeart/2005/8/layout/hierarchy1"/>
    <dgm:cxn modelId="{DB1F2639-D706-4E0E-B1D2-451882B39FBD}" type="presParOf" srcId="{B14AB0CB-2C65-479C-992E-45E055845EB0}" destId="{0DDFAB56-11BD-44CE-BAED-E38B7CCBA954}" srcOrd="2" destOrd="0" presId="urn:microsoft.com/office/officeart/2005/8/layout/hierarchy1"/>
    <dgm:cxn modelId="{DC289124-753E-4800-B087-F575AC3B197C}" type="presParOf" srcId="{B14AB0CB-2C65-479C-992E-45E055845EB0}" destId="{B1301897-B7E9-4ECE-A6DB-DAFBAE34B8CC}" srcOrd="3" destOrd="0" presId="urn:microsoft.com/office/officeart/2005/8/layout/hierarchy1"/>
    <dgm:cxn modelId="{480EDD38-6B58-4F2C-85CA-7A03ECFF9145}" type="presParOf" srcId="{B1301897-B7E9-4ECE-A6DB-DAFBAE34B8CC}" destId="{43532466-F3F5-4D19-B3EC-FD49B6F9FE64}" srcOrd="0" destOrd="0" presId="urn:microsoft.com/office/officeart/2005/8/layout/hierarchy1"/>
    <dgm:cxn modelId="{97F0C39C-2258-4BC2-A730-A867483E003B}" type="presParOf" srcId="{43532466-F3F5-4D19-B3EC-FD49B6F9FE64}" destId="{B87FF760-2E76-4F01-80C4-87CFC830AF39}" srcOrd="0" destOrd="0" presId="urn:microsoft.com/office/officeart/2005/8/layout/hierarchy1"/>
    <dgm:cxn modelId="{81D98DCF-3EC5-497B-9018-1402172E6053}" type="presParOf" srcId="{43532466-F3F5-4D19-B3EC-FD49B6F9FE64}" destId="{75D21C57-831B-4621-9786-5A9490EAADCD}" srcOrd="1" destOrd="0" presId="urn:microsoft.com/office/officeart/2005/8/layout/hierarchy1"/>
    <dgm:cxn modelId="{F80412D7-FDF6-464B-8CF2-B933769345D4}" type="presParOf" srcId="{B1301897-B7E9-4ECE-A6DB-DAFBAE34B8CC}" destId="{D43CA71F-F5C4-425C-97A0-969E574A339D}" srcOrd="1" destOrd="0" presId="urn:microsoft.com/office/officeart/2005/8/layout/hierarchy1"/>
    <dgm:cxn modelId="{5A45E50E-A97F-4BE4-A4DC-1C054CA8DAF0}" type="presParOf" srcId="{07FC44D5-BF41-44AF-9D1E-B7EF333D7C69}" destId="{C996C321-DABA-4B30-91C5-2AEE9DB9EEFF}" srcOrd="2" destOrd="0" presId="urn:microsoft.com/office/officeart/2005/8/layout/hierarchy1"/>
    <dgm:cxn modelId="{719BF8EE-42AA-4A8C-B6C7-1848844703A3}" type="presParOf" srcId="{07FC44D5-BF41-44AF-9D1E-B7EF333D7C69}" destId="{BCD577F0-48C3-4665-B919-C9C137F1CBA6}" srcOrd="3" destOrd="0" presId="urn:microsoft.com/office/officeart/2005/8/layout/hierarchy1"/>
    <dgm:cxn modelId="{0C8A6649-8854-49B5-BE48-84F2AABA7B9A}" type="presParOf" srcId="{BCD577F0-48C3-4665-B919-C9C137F1CBA6}" destId="{3B0F6AE2-828B-40CD-96DB-829ED4B92616}" srcOrd="0" destOrd="0" presId="urn:microsoft.com/office/officeart/2005/8/layout/hierarchy1"/>
    <dgm:cxn modelId="{DE3E6E63-1850-40A9-BC27-2F64B466A7FA}" type="presParOf" srcId="{3B0F6AE2-828B-40CD-96DB-829ED4B92616}" destId="{6D2AAEF9-76E3-41FA-B6C3-1005C3334643}" srcOrd="0" destOrd="0" presId="urn:microsoft.com/office/officeart/2005/8/layout/hierarchy1"/>
    <dgm:cxn modelId="{2D1FDD08-FB89-4905-AC07-97BB1CA0E6BF}" type="presParOf" srcId="{3B0F6AE2-828B-40CD-96DB-829ED4B92616}" destId="{868863BC-9BBF-4036-B3B2-72A0D46AC009}" srcOrd="1" destOrd="0" presId="urn:microsoft.com/office/officeart/2005/8/layout/hierarchy1"/>
    <dgm:cxn modelId="{76873032-2B32-45B9-9B06-EA1C400A57B8}" type="presParOf" srcId="{BCD577F0-48C3-4665-B919-C9C137F1CBA6}" destId="{E417400E-01A6-41EA-ADD9-CBBDB1ED61A2}" srcOrd="1" destOrd="0" presId="urn:microsoft.com/office/officeart/2005/8/layout/hierarchy1"/>
    <dgm:cxn modelId="{BC589D63-BE00-46EC-831D-8AB525BC9646}" type="presParOf" srcId="{E417400E-01A6-41EA-ADD9-CBBDB1ED61A2}" destId="{E9C3B420-7A91-46DD-A62C-67D17E8EA721}" srcOrd="0" destOrd="0" presId="urn:microsoft.com/office/officeart/2005/8/layout/hierarchy1"/>
    <dgm:cxn modelId="{D34ECB08-3841-478A-8AA9-FD84FC6F7880}" type="presParOf" srcId="{E417400E-01A6-41EA-ADD9-CBBDB1ED61A2}" destId="{F5C33B97-A99F-4591-8EEA-DEB2B4905F54}" srcOrd="1" destOrd="0" presId="urn:microsoft.com/office/officeart/2005/8/layout/hierarchy1"/>
    <dgm:cxn modelId="{FC191C0D-F4A7-4F22-8C02-6A34E8EAFDE0}" type="presParOf" srcId="{F5C33B97-A99F-4591-8EEA-DEB2B4905F54}" destId="{62875A52-3E7F-4CA8-9D83-9308C5AAA9B0}" srcOrd="0" destOrd="0" presId="urn:microsoft.com/office/officeart/2005/8/layout/hierarchy1"/>
    <dgm:cxn modelId="{785B849E-5987-4834-B369-252D57917780}" type="presParOf" srcId="{62875A52-3E7F-4CA8-9D83-9308C5AAA9B0}" destId="{68BE4A3C-21EA-4C6E-80C7-DFD82C5602D9}" srcOrd="0" destOrd="0" presId="urn:microsoft.com/office/officeart/2005/8/layout/hierarchy1"/>
    <dgm:cxn modelId="{192252DF-34D8-40AA-B8D4-54D19BDA5A5F}" type="presParOf" srcId="{62875A52-3E7F-4CA8-9D83-9308C5AAA9B0}" destId="{78F6E6F0-D1E9-405A-8EF3-155791C589E8}" srcOrd="1" destOrd="0" presId="urn:microsoft.com/office/officeart/2005/8/layout/hierarchy1"/>
    <dgm:cxn modelId="{5367C3BF-5662-4AEB-8A1C-AE1AD3289E7C}" type="presParOf" srcId="{F5C33B97-A99F-4591-8EEA-DEB2B4905F54}" destId="{7E1977D2-C768-4432-BF31-6BBA1F43BE45}" srcOrd="1" destOrd="0" presId="urn:microsoft.com/office/officeart/2005/8/layout/hierarchy1"/>
    <dgm:cxn modelId="{E43F932E-F425-44F8-ACCD-577F51A3AD06}" type="presParOf" srcId="{E417400E-01A6-41EA-ADD9-CBBDB1ED61A2}" destId="{A7A3A8B3-07FA-430D-9748-390E24C2D168}" srcOrd="2" destOrd="0" presId="urn:microsoft.com/office/officeart/2005/8/layout/hierarchy1"/>
    <dgm:cxn modelId="{3B185F5A-4179-427F-90E5-286EAF479516}" type="presParOf" srcId="{E417400E-01A6-41EA-ADD9-CBBDB1ED61A2}" destId="{2BC48F37-23ED-48B2-9062-6C6B7DA24B37}" srcOrd="3" destOrd="0" presId="urn:microsoft.com/office/officeart/2005/8/layout/hierarchy1"/>
    <dgm:cxn modelId="{D411E546-C938-43EF-8518-FA445F0EBEAB}" type="presParOf" srcId="{2BC48F37-23ED-48B2-9062-6C6B7DA24B37}" destId="{B89C2F47-4E4E-4B51-9D92-E9A6513F4223}" srcOrd="0" destOrd="0" presId="urn:microsoft.com/office/officeart/2005/8/layout/hierarchy1"/>
    <dgm:cxn modelId="{4AE29B4E-5974-423E-BE72-60867D7A6CB1}" type="presParOf" srcId="{B89C2F47-4E4E-4B51-9D92-E9A6513F4223}" destId="{994704BE-5A96-4F7F-9602-115D3CFADA54}" srcOrd="0" destOrd="0" presId="urn:microsoft.com/office/officeart/2005/8/layout/hierarchy1"/>
    <dgm:cxn modelId="{4B92521C-FB81-416C-B767-FF494857CE05}" type="presParOf" srcId="{B89C2F47-4E4E-4B51-9D92-E9A6513F4223}" destId="{84A0DD38-1A0F-4EB6-AA46-2C15014F68A5}" srcOrd="1" destOrd="0" presId="urn:microsoft.com/office/officeart/2005/8/layout/hierarchy1"/>
    <dgm:cxn modelId="{AFE2BCA9-E4B8-42F9-B3FB-2291B77720B6}" type="presParOf" srcId="{2BC48F37-23ED-48B2-9062-6C6B7DA24B37}" destId="{1C28E88C-F7C8-43CB-A5F3-F03987EA873E}" srcOrd="1" destOrd="0" presId="urn:microsoft.com/office/officeart/2005/8/layout/hierarchy1"/>
    <dgm:cxn modelId="{706F279C-AC6A-417C-82AE-7B8D5C3B72C0}" type="presParOf" srcId="{07FC44D5-BF41-44AF-9D1E-B7EF333D7C69}" destId="{4C03C83D-4441-4964-B8F2-C68076E4B78B}" srcOrd="4" destOrd="0" presId="urn:microsoft.com/office/officeart/2005/8/layout/hierarchy1"/>
    <dgm:cxn modelId="{E75B6368-7931-4E43-B852-938998F90562}" type="presParOf" srcId="{07FC44D5-BF41-44AF-9D1E-B7EF333D7C69}" destId="{E4F0F19B-23CC-4D5C-8C59-71B0DAC975BB}" srcOrd="5" destOrd="0" presId="urn:microsoft.com/office/officeart/2005/8/layout/hierarchy1"/>
    <dgm:cxn modelId="{CE10D93F-745A-44F0-91A5-8F845EB85BE8}" type="presParOf" srcId="{E4F0F19B-23CC-4D5C-8C59-71B0DAC975BB}" destId="{7E2782DA-5D18-4E2E-9A09-C90C3227D627}" srcOrd="0" destOrd="0" presId="urn:microsoft.com/office/officeart/2005/8/layout/hierarchy1"/>
    <dgm:cxn modelId="{B2398E87-0D12-4833-BF67-C6DBD7BB4291}" type="presParOf" srcId="{7E2782DA-5D18-4E2E-9A09-C90C3227D627}" destId="{4F3AA5DD-FE1B-4CF4-A916-BC5806B51854}" srcOrd="0" destOrd="0" presId="urn:microsoft.com/office/officeart/2005/8/layout/hierarchy1"/>
    <dgm:cxn modelId="{D93E8F7D-3FD2-4FDE-902A-83B70B750A42}" type="presParOf" srcId="{7E2782DA-5D18-4E2E-9A09-C90C3227D627}" destId="{C604716D-17F0-432D-95FD-DFFA692B0D33}" srcOrd="1" destOrd="0" presId="urn:microsoft.com/office/officeart/2005/8/layout/hierarchy1"/>
    <dgm:cxn modelId="{E1BDCD2F-6B2A-4264-BF1B-D9408E42F1C5}" type="presParOf" srcId="{E4F0F19B-23CC-4D5C-8C59-71B0DAC975BB}" destId="{907756A4-42E9-4B89-99DD-C280E74C0D48}" srcOrd="1" destOrd="0" presId="urn:microsoft.com/office/officeart/2005/8/layout/hierarchy1"/>
    <dgm:cxn modelId="{97085E8F-3D88-403A-9081-C7FA5EBDA708}" type="presParOf" srcId="{907756A4-42E9-4B89-99DD-C280E74C0D48}" destId="{96F375A0-163A-4011-AA5A-8206C4F905DC}" srcOrd="0" destOrd="0" presId="urn:microsoft.com/office/officeart/2005/8/layout/hierarchy1"/>
    <dgm:cxn modelId="{D3CCCB86-0C2B-453C-8E1F-6CB22F827515}" type="presParOf" srcId="{907756A4-42E9-4B89-99DD-C280E74C0D48}" destId="{F13F0A57-2CEE-44A5-ABA9-5A0B3FFE9A90}" srcOrd="1" destOrd="0" presId="urn:microsoft.com/office/officeart/2005/8/layout/hierarchy1"/>
    <dgm:cxn modelId="{AB91ED7E-ECD6-423E-A056-D5B630E9BDC8}" type="presParOf" srcId="{F13F0A57-2CEE-44A5-ABA9-5A0B3FFE9A90}" destId="{5B5C1D41-6590-45B3-8B4B-10816753AA52}" srcOrd="0" destOrd="0" presId="urn:microsoft.com/office/officeart/2005/8/layout/hierarchy1"/>
    <dgm:cxn modelId="{7BFCDE26-9428-48B5-A02B-ED88EF8F3E5C}" type="presParOf" srcId="{5B5C1D41-6590-45B3-8B4B-10816753AA52}" destId="{556B44A7-C171-4E37-A14A-D88C6BBED9E9}" srcOrd="0" destOrd="0" presId="urn:microsoft.com/office/officeart/2005/8/layout/hierarchy1"/>
    <dgm:cxn modelId="{BDABE434-58A4-410F-8516-E94018E22E3F}" type="presParOf" srcId="{5B5C1D41-6590-45B3-8B4B-10816753AA52}" destId="{6751DA48-7A88-4F7D-9B62-5B83CCA16764}" srcOrd="1" destOrd="0" presId="urn:microsoft.com/office/officeart/2005/8/layout/hierarchy1"/>
    <dgm:cxn modelId="{EB3E8EAD-F8D6-4D5E-AB12-16DE9D89EEEB}" type="presParOf" srcId="{F13F0A57-2CEE-44A5-ABA9-5A0B3FFE9A90}" destId="{29618EA5-DFBF-457C-AD0B-5150F161F83A}" srcOrd="1" destOrd="0" presId="urn:microsoft.com/office/officeart/2005/8/layout/hierarchy1"/>
    <dgm:cxn modelId="{A3D27D0C-321E-4067-B0A0-7B8417A9D78F}" type="presParOf" srcId="{907756A4-42E9-4B89-99DD-C280E74C0D48}" destId="{30F2FBA4-0160-43CF-ABC7-E2CAA8161C4D}" srcOrd="2" destOrd="0" presId="urn:microsoft.com/office/officeart/2005/8/layout/hierarchy1"/>
    <dgm:cxn modelId="{CD52BA8C-E006-4C34-B1B4-031AD393CD1F}" type="presParOf" srcId="{907756A4-42E9-4B89-99DD-C280E74C0D48}" destId="{FE0949C1-36F7-418B-B689-7B05402E4AB3}" srcOrd="3" destOrd="0" presId="urn:microsoft.com/office/officeart/2005/8/layout/hierarchy1"/>
    <dgm:cxn modelId="{CB7EDB06-6A33-4C33-9D17-953017A2A1B0}" type="presParOf" srcId="{FE0949C1-36F7-418B-B689-7B05402E4AB3}" destId="{115FA0DC-B211-4FFE-88D0-FBCDF8D9FF5D}" srcOrd="0" destOrd="0" presId="urn:microsoft.com/office/officeart/2005/8/layout/hierarchy1"/>
    <dgm:cxn modelId="{53C60D7D-15C8-436E-A568-26A123FBAF9A}" type="presParOf" srcId="{115FA0DC-B211-4FFE-88D0-FBCDF8D9FF5D}" destId="{B5A8C4CA-D3F8-47D6-ADA0-EF3C7CB90E13}" srcOrd="0" destOrd="0" presId="urn:microsoft.com/office/officeart/2005/8/layout/hierarchy1"/>
    <dgm:cxn modelId="{CC113ECC-F525-4AC6-87DB-AEC1308BB794}" type="presParOf" srcId="{115FA0DC-B211-4FFE-88D0-FBCDF8D9FF5D}" destId="{01277D96-DB9B-46B4-BD87-07CB638257B3}" srcOrd="1" destOrd="0" presId="urn:microsoft.com/office/officeart/2005/8/layout/hierarchy1"/>
    <dgm:cxn modelId="{BF0B1D57-0CB9-47BB-A139-40133953AB56}" type="presParOf" srcId="{FE0949C1-36F7-418B-B689-7B05402E4AB3}" destId="{E896BD75-7403-4D8A-8517-0A5078C81489}" srcOrd="1" destOrd="0" presId="urn:microsoft.com/office/officeart/2005/8/layout/hierarchy1"/>
    <dgm:cxn modelId="{0D05A038-8981-4EFD-A500-A4091EDD4F41}" type="presParOf" srcId="{07FC44D5-BF41-44AF-9D1E-B7EF333D7C69}" destId="{E364DA48-E19C-4D12-8CDA-1EECA6644DD9}" srcOrd="6" destOrd="0" presId="urn:microsoft.com/office/officeart/2005/8/layout/hierarchy1"/>
    <dgm:cxn modelId="{79713237-6855-4802-95CB-816082B9F2C4}" type="presParOf" srcId="{07FC44D5-BF41-44AF-9D1E-B7EF333D7C69}" destId="{96814870-FE16-49A1-AD1D-12C40FE5A76E}" srcOrd="7" destOrd="0" presId="urn:microsoft.com/office/officeart/2005/8/layout/hierarchy1"/>
    <dgm:cxn modelId="{8C97E57F-5A24-475B-9553-CBFB30A31CF9}" type="presParOf" srcId="{96814870-FE16-49A1-AD1D-12C40FE5A76E}" destId="{779F604D-C8E6-4698-B08D-AFEF04B1F55D}" srcOrd="0" destOrd="0" presId="urn:microsoft.com/office/officeart/2005/8/layout/hierarchy1"/>
    <dgm:cxn modelId="{8F42DA56-DAB2-41B4-A1F7-23D02C1383FC}" type="presParOf" srcId="{779F604D-C8E6-4698-B08D-AFEF04B1F55D}" destId="{5B11B8E5-FC06-40CA-BC93-52F7F4E321DF}" srcOrd="0" destOrd="0" presId="urn:microsoft.com/office/officeart/2005/8/layout/hierarchy1"/>
    <dgm:cxn modelId="{8C0482D5-0343-41A9-AC3A-55D616BC9208}" type="presParOf" srcId="{779F604D-C8E6-4698-B08D-AFEF04B1F55D}" destId="{061354FB-97DA-4BAE-82EF-BEE601757F8B}" srcOrd="1" destOrd="0" presId="urn:microsoft.com/office/officeart/2005/8/layout/hierarchy1"/>
    <dgm:cxn modelId="{2366FA5C-084C-418C-AA52-16F220F5AEAB}" type="presParOf" srcId="{96814870-FE16-49A1-AD1D-12C40FE5A76E}" destId="{C56C1037-6EA6-41E5-89FF-1F407CF22409}" srcOrd="1" destOrd="0" presId="urn:microsoft.com/office/officeart/2005/8/layout/hierarchy1"/>
    <dgm:cxn modelId="{CCE2B9CF-2EA9-4159-8D65-35B2C028569D}" type="presParOf" srcId="{C56C1037-6EA6-41E5-89FF-1F407CF22409}" destId="{AE22C3A8-6502-421E-BDD7-210C067F3BCE}" srcOrd="0" destOrd="0" presId="urn:microsoft.com/office/officeart/2005/8/layout/hierarchy1"/>
    <dgm:cxn modelId="{E9995E82-4696-4B41-B049-691DEF7F13EE}" type="presParOf" srcId="{C56C1037-6EA6-41E5-89FF-1F407CF22409}" destId="{AA4AD4BB-C2FE-4E4B-B1B9-9B53F6F9F608}" srcOrd="1" destOrd="0" presId="urn:microsoft.com/office/officeart/2005/8/layout/hierarchy1"/>
    <dgm:cxn modelId="{00CD1D50-C0C7-47DD-9E5E-E4EE090AFBCA}" type="presParOf" srcId="{AA4AD4BB-C2FE-4E4B-B1B9-9B53F6F9F608}" destId="{6D68990F-DF0C-416E-9B08-4C2DB175826F}" srcOrd="0" destOrd="0" presId="urn:microsoft.com/office/officeart/2005/8/layout/hierarchy1"/>
    <dgm:cxn modelId="{AEE7DF23-F9C5-4857-8B5D-8B607A687A42}" type="presParOf" srcId="{6D68990F-DF0C-416E-9B08-4C2DB175826F}" destId="{81240399-89D4-4663-869D-ECC50D42384D}" srcOrd="0" destOrd="0" presId="urn:microsoft.com/office/officeart/2005/8/layout/hierarchy1"/>
    <dgm:cxn modelId="{5F332934-1D3F-475F-B98D-704AB8F8C05A}" type="presParOf" srcId="{6D68990F-DF0C-416E-9B08-4C2DB175826F}" destId="{079641A8-0E18-4E7F-9288-433E1DF7853E}" srcOrd="1" destOrd="0" presId="urn:microsoft.com/office/officeart/2005/8/layout/hierarchy1"/>
    <dgm:cxn modelId="{C191180C-D792-470D-B433-3C955D539101}" type="presParOf" srcId="{AA4AD4BB-C2FE-4E4B-B1B9-9B53F6F9F608}" destId="{B970F482-F486-497C-974F-B433C1F0C7C8}" srcOrd="1" destOrd="0" presId="urn:microsoft.com/office/officeart/2005/8/layout/hierarchy1"/>
    <dgm:cxn modelId="{CA1E2245-DCAF-4566-8357-AE9808E13D1F}" type="presParOf" srcId="{C56C1037-6EA6-41E5-89FF-1F407CF22409}" destId="{477A2F5C-8889-42B8-8963-8618E131CC32}" srcOrd="2" destOrd="0" presId="urn:microsoft.com/office/officeart/2005/8/layout/hierarchy1"/>
    <dgm:cxn modelId="{19A59403-9200-4DA4-8C1B-9939F1F4F5B2}" type="presParOf" srcId="{C56C1037-6EA6-41E5-89FF-1F407CF22409}" destId="{81BC6988-981C-4DAA-995C-C3F5434A14DE}" srcOrd="3" destOrd="0" presId="urn:microsoft.com/office/officeart/2005/8/layout/hierarchy1"/>
    <dgm:cxn modelId="{7CAE6C9C-1E6D-4C05-9195-08B1B483C0B6}" type="presParOf" srcId="{81BC6988-981C-4DAA-995C-C3F5434A14DE}" destId="{9FA42243-9DDA-4893-BB79-52499498DABB}" srcOrd="0" destOrd="0" presId="urn:microsoft.com/office/officeart/2005/8/layout/hierarchy1"/>
    <dgm:cxn modelId="{AB917557-9FEA-45A6-952A-80B8EDD86929}" type="presParOf" srcId="{9FA42243-9DDA-4893-BB79-52499498DABB}" destId="{B74012B0-E683-43F1-AA91-556B8F21A316}" srcOrd="0" destOrd="0" presId="urn:microsoft.com/office/officeart/2005/8/layout/hierarchy1"/>
    <dgm:cxn modelId="{5CABF4E5-E73B-4994-84F3-DB5A650907F6}" type="presParOf" srcId="{9FA42243-9DDA-4893-BB79-52499498DABB}" destId="{F9DFECFB-34B3-410A-AF74-5E04E65395DD}" srcOrd="1" destOrd="0" presId="urn:microsoft.com/office/officeart/2005/8/layout/hierarchy1"/>
    <dgm:cxn modelId="{5DED68C8-FC79-4DAC-A088-26A69CA057A2}" type="presParOf" srcId="{81BC6988-981C-4DAA-995C-C3F5434A14DE}" destId="{18803DEE-045C-4FBF-BEC0-EB73605020D5}" srcOrd="1" destOrd="0" presId="urn:microsoft.com/office/officeart/2005/8/layout/hierarchy1"/>
    <dgm:cxn modelId="{657A1A87-4061-4D4C-AF7A-F63F107A4B89}" type="presParOf" srcId="{07FC44D5-BF41-44AF-9D1E-B7EF333D7C69}" destId="{65D0087B-17EC-4E67-88DF-C41922205446}" srcOrd="8" destOrd="0" presId="urn:microsoft.com/office/officeart/2005/8/layout/hierarchy1"/>
    <dgm:cxn modelId="{53E0EAD3-0374-4C3D-A26C-6409CFEE2655}" type="presParOf" srcId="{07FC44D5-BF41-44AF-9D1E-B7EF333D7C69}" destId="{16B2AD9E-78F6-4BE6-AB48-22E3971E3878}" srcOrd="9" destOrd="0" presId="urn:microsoft.com/office/officeart/2005/8/layout/hierarchy1"/>
    <dgm:cxn modelId="{C3D12BF4-2577-4199-8AC0-0B214CF84729}" type="presParOf" srcId="{16B2AD9E-78F6-4BE6-AB48-22E3971E3878}" destId="{2CD09F05-003A-4FFA-9E17-64520708BECE}" srcOrd="0" destOrd="0" presId="urn:microsoft.com/office/officeart/2005/8/layout/hierarchy1"/>
    <dgm:cxn modelId="{6CB92A93-4FA5-49DC-AEA2-AA09448CDE40}" type="presParOf" srcId="{2CD09F05-003A-4FFA-9E17-64520708BECE}" destId="{4442B61C-8A9C-4C0B-8996-F297DFCD871C}" srcOrd="0" destOrd="0" presId="urn:microsoft.com/office/officeart/2005/8/layout/hierarchy1"/>
    <dgm:cxn modelId="{5B6CDC4F-AA6D-4FB9-96F2-642994CC677D}" type="presParOf" srcId="{2CD09F05-003A-4FFA-9E17-64520708BECE}" destId="{9F8BE40C-0FC7-46AA-8E41-DF55FF561ABE}" srcOrd="1" destOrd="0" presId="urn:microsoft.com/office/officeart/2005/8/layout/hierarchy1"/>
    <dgm:cxn modelId="{88625F07-9140-46B6-AEBD-6D7BBF9790F4}" type="presParOf" srcId="{16B2AD9E-78F6-4BE6-AB48-22E3971E3878}" destId="{A3745806-F3A0-43C7-BB7F-E731CE83F64B}" srcOrd="1" destOrd="0" presId="urn:microsoft.com/office/officeart/2005/8/layout/hierarchy1"/>
    <dgm:cxn modelId="{C1C686ED-D512-4137-8BAC-3823EF06C5B1}" type="presParOf" srcId="{A3745806-F3A0-43C7-BB7F-E731CE83F64B}" destId="{C615F8A0-B01E-483D-AFCD-7F72F7103E1A}" srcOrd="0" destOrd="0" presId="urn:microsoft.com/office/officeart/2005/8/layout/hierarchy1"/>
    <dgm:cxn modelId="{2530DFE3-9A94-42A5-8200-28712241F75D}" type="presParOf" srcId="{A3745806-F3A0-43C7-BB7F-E731CE83F64B}" destId="{B965F2DD-57A2-47B1-86B8-94B76E263466}" srcOrd="1" destOrd="0" presId="urn:microsoft.com/office/officeart/2005/8/layout/hierarchy1"/>
    <dgm:cxn modelId="{0A525CE9-1C46-4148-BF32-5B0383B97B2A}" type="presParOf" srcId="{B965F2DD-57A2-47B1-86B8-94B76E263466}" destId="{9639D561-B162-44BD-82B8-842E92B8FAC0}" srcOrd="0" destOrd="0" presId="urn:microsoft.com/office/officeart/2005/8/layout/hierarchy1"/>
    <dgm:cxn modelId="{54339470-08BE-465C-A4EC-08EE0BEC5750}" type="presParOf" srcId="{9639D561-B162-44BD-82B8-842E92B8FAC0}" destId="{AEE43F77-35CF-4EED-AE89-2F50E4A7B6BE}" srcOrd="0" destOrd="0" presId="urn:microsoft.com/office/officeart/2005/8/layout/hierarchy1"/>
    <dgm:cxn modelId="{914A5C63-B7D9-45B9-BC42-BB8D5BFB0C27}" type="presParOf" srcId="{9639D561-B162-44BD-82B8-842E92B8FAC0}" destId="{82F6B232-7ACE-4A94-A3CC-E6C1EC81016D}" srcOrd="1" destOrd="0" presId="urn:microsoft.com/office/officeart/2005/8/layout/hierarchy1"/>
    <dgm:cxn modelId="{295D9EA7-B5F8-4235-9B8D-7E852B7185D7}" type="presParOf" srcId="{B965F2DD-57A2-47B1-86B8-94B76E263466}" destId="{63939AAB-DABC-465F-83B4-54BD1AA905D6}" srcOrd="1" destOrd="0" presId="urn:microsoft.com/office/officeart/2005/8/layout/hierarchy1"/>
    <dgm:cxn modelId="{64715280-FE79-4C3F-83CA-E4CEBA3C0AB7}" type="presParOf" srcId="{A3745806-F3A0-43C7-BB7F-E731CE83F64B}" destId="{B7C1CD8A-F396-49BD-828D-2BEBC4BAD030}" srcOrd="2" destOrd="0" presId="urn:microsoft.com/office/officeart/2005/8/layout/hierarchy1"/>
    <dgm:cxn modelId="{9CD91FAE-31B6-484E-BAAE-E9657863DAB1}" type="presParOf" srcId="{A3745806-F3A0-43C7-BB7F-E731CE83F64B}" destId="{9704A269-5BD3-4C17-B5CC-9375F2DC3FB5}" srcOrd="3" destOrd="0" presId="urn:microsoft.com/office/officeart/2005/8/layout/hierarchy1"/>
    <dgm:cxn modelId="{E3ADB15F-9274-4F48-918F-CC6A3A05C771}" type="presParOf" srcId="{9704A269-5BD3-4C17-B5CC-9375F2DC3FB5}" destId="{EECD63F5-B148-4053-9437-31D27C6544AC}" srcOrd="0" destOrd="0" presId="urn:microsoft.com/office/officeart/2005/8/layout/hierarchy1"/>
    <dgm:cxn modelId="{B7BBAE04-83F6-42ED-8E43-DFAD52927AC1}" type="presParOf" srcId="{EECD63F5-B148-4053-9437-31D27C6544AC}" destId="{BCA9DA28-7698-4BB7-9C52-04359E138A1B}" srcOrd="0" destOrd="0" presId="urn:microsoft.com/office/officeart/2005/8/layout/hierarchy1"/>
    <dgm:cxn modelId="{23491C8C-EBE1-4F40-9620-9A59FA5CF499}" type="presParOf" srcId="{EECD63F5-B148-4053-9437-31D27C6544AC}" destId="{32F0ECDF-3138-46AD-8347-ACEA3923EC85}" srcOrd="1" destOrd="0" presId="urn:microsoft.com/office/officeart/2005/8/layout/hierarchy1"/>
    <dgm:cxn modelId="{80FE90B1-73A5-446E-A88B-44D867A953BE}" type="presParOf" srcId="{9704A269-5BD3-4C17-B5CC-9375F2DC3FB5}" destId="{6EF89CC8-2E11-444F-9C04-EBA1DB2E57CC}" srcOrd="1" destOrd="0" presId="urn:microsoft.com/office/officeart/2005/8/layout/hierarchy1"/>
    <dgm:cxn modelId="{EB682CFB-D947-4C4B-887D-C3F07089C954}" type="presParOf" srcId="{07FC44D5-BF41-44AF-9D1E-B7EF333D7C69}" destId="{5E1E80B4-4475-4F10-A12A-4671FAA9263F}" srcOrd="10" destOrd="0" presId="urn:microsoft.com/office/officeart/2005/8/layout/hierarchy1"/>
    <dgm:cxn modelId="{FFBAF460-72A6-4724-BE63-4BB082222CD1}" type="presParOf" srcId="{07FC44D5-BF41-44AF-9D1E-B7EF333D7C69}" destId="{86525FB9-2E29-4EE5-B2AD-CD31C3D96FB4}" srcOrd="11" destOrd="0" presId="urn:microsoft.com/office/officeart/2005/8/layout/hierarchy1"/>
    <dgm:cxn modelId="{1F0F9814-1BBA-4778-86A0-173455B52ADB}" type="presParOf" srcId="{86525FB9-2E29-4EE5-B2AD-CD31C3D96FB4}" destId="{48635AD5-02EE-4CC5-A5DE-24B7677F2987}" srcOrd="0" destOrd="0" presId="urn:microsoft.com/office/officeart/2005/8/layout/hierarchy1"/>
    <dgm:cxn modelId="{8FEF2E8D-0584-40BD-AE4D-5F8ADC29DE3B}" type="presParOf" srcId="{48635AD5-02EE-4CC5-A5DE-24B7677F2987}" destId="{DB3D9150-D47C-4A19-9297-F97AEF62981E}" srcOrd="0" destOrd="0" presId="urn:microsoft.com/office/officeart/2005/8/layout/hierarchy1"/>
    <dgm:cxn modelId="{CC7B272C-328D-44B1-AC50-0C828DBF9432}" type="presParOf" srcId="{48635AD5-02EE-4CC5-A5DE-24B7677F2987}" destId="{72CC129C-A9F1-4755-ADF6-DF99AA255179}" srcOrd="1" destOrd="0" presId="urn:microsoft.com/office/officeart/2005/8/layout/hierarchy1"/>
    <dgm:cxn modelId="{B6477C14-9F6C-4AAB-AF22-6F1B68A5F2BF}" type="presParOf" srcId="{86525FB9-2E29-4EE5-B2AD-CD31C3D96FB4}" destId="{B0CA2D50-38F3-4E33-B18B-4F2D896DE3A2}" srcOrd="1" destOrd="0" presId="urn:microsoft.com/office/officeart/2005/8/layout/hierarchy1"/>
    <dgm:cxn modelId="{23A37185-B65A-46D9-A63B-9614B6DB8358}" type="presParOf" srcId="{B0CA2D50-38F3-4E33-B18B-4F2D896DE3A2}" destId="{4E1C3018-7184-47A7-A545-E9A796CEB2C8}" srcOrd="0" destOrd="0" presId="urn:microsoft.com/office/officeart/2005/8/layout/hierarchy1"/>
    <dgm:cxn modelId="{29677551-418A-4AB6-9C43-9180A92F47FA}" type="presParOf" srcId="{B0CA2D50-38F3-4E33-B18B-4F2D896DE3A2}" destId="{BE827BA7-9F18-41F5-B45D-672016BFAECD}" srcOrd="1" destOrd="0" presId="urn:microsoft.com/office/officeart/2005/8/layout/hierarchy1"/>
    <dgm:cxn modelId="{0FE5713C-E52C-4ABF-AF3E-95F7E68EEA76}" type="presParOf" srcId="{BE827BA7-9F18-41F5-B45D-672016BFAECD}" destId="{1A8A084A-4EE1-42E5-A30E-0DDE4C2E98C4}" srcOrd="0" destOrd="0" presId="urn:microsoft.com/office/officeart/2005/8/layout/hierarchy1"/>
    <dgm:cxn modelId="{DAF293D7-C643-4743-A2D2-5DFE2F0B432C}" type="presParOf" srcId="{1A8A084A-4EE1-42E5-A30E-0DDE4C2E98C4}" destId="{93734291-F151-48FA-AD53-B168314A0506}" srcOrd="0" destOrd="0" presId="urn:microsoft.com/office/officeart/2005/8/layout/hierarchy1"/>
    <dgm:cxn modelId="{2734F8DA-70BE-4B7A-88F9-2A80ED722DBC}" type="presParOf" srcId="{1A8A084A-4EE1-42E5-A30E-0DDE4C2E98C4}" destId="{9BDFD742-6DDE-49CA-AF78-548ACA66663F}" srcOrd="1" destOrd="0" presId="urn:microsoft.com/office/officeart/2005/8/layout/hierarchy1"/>
    <dgm:cxn modelId="{29923B74-A294-4E92-92DC-499E3F45E250}" type="presParOf" srcId="{BE827BA7-9F18-41F5-B45D-672016BFAECD}" destId="{42A331B5-3DDE-45ED-861B-FA7EE0B80ADE}" srcOrd="1" destOrd="0" presId="urn:microsoft.com/office/officeart/2005/8/layout/hierarchy1"/>
    <dgm:cxn modelId="{1CF848AB-157C-4DCD-AE97-AC55E806A9A9}" type="presParOf" srcId="{B0CA2D50-38F3-4E33-B18B-4F2D896DE3A2}" destId="{E4EABD6D-1597-4D6E-95D6-29E703D20330}" srcOrd="2" destOrd="0" presId="urn:microsoft.com/office/officeart/2005/8/layout/hierarchy1"/>
    <dgm:cxn modelId="{2F67295F-85AE-4F3B-A834-A6A313E0A1CD}" type="presParOf" srcId="{B0CA2D50-38F3-4E33-B18B-4F2D896DE3A2}" destId="{EC2BC911-60D0-4C74-9862-F1482CF39F2D}" srcOrd="3" destOrd="0" presId="urn:microsoft.com/office/officeart/2005/8/layout/hierarchy1"/>
    <dgm:cxn modelId="{D809F04F-4DA2-44D6-814C-00A5B8C8D8AD}" type="presParOf" srcId="{EC2BC911-60D0-4C74-9862-F1482CF39F2D}" destId="{27C1DFE2-5A90-4878-BE12-543BACEE379B}" srcOrd="0" destOrd="0" presId="urn:microsoft.com/office/officeart/2005/8/layout/hierarchy1"/>
    <dgm:cxn modelId="{39947636-7A80-49CB-9A9E-BF3A33A1FDAB}" type="presParOf" srcId="{27C1DFE2-5A90-4878-BE12-543BACEE379B}" destId="{9CBCB9F2-D8EE-44E2-AB68-633C52BF4EAC}" srcOrd="0" destOrd="0" presId="urn:microsoft.com/office/officeart/2005/8/layout/hierarchy1"/>
    <dgm:cxn modelId="{FDEA7A3A-A8C5-4424-BF3B-7998A057C0A6}" type="presParOf" srcId="{27C1DFE2-5A90-4878-BE12-543BACEE379B}" destId="{995AB044-4A09-435B-A2B8-8541CAD2A62C}" srcOrd="1" destOrd="0" presId="urn:microsoft.com/office/officeart/2005/8/layout/hierarchy1"/>
    <dgm:cxn modelId="{A91353A2-C464-42FE-A68F-A873772829D3}" type="presParOf" srcId="{EC2BC911-60D0-4C74-9862-F1482CF39F2D}" destId="{CF0314A3-C85F-48FE-99F8-87847614960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ECB49C-22CF-4B6B-9AB1-BB33BAEC9CE9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23C7D4BA-8DDF-4F56-89DF-A0A776C83F73}">
      <dgm:prSet/>
      <dgm:spPr/>
      <dgm:t>
        <a:bodyPr/>
        <a:lstStyle/>
        <a:p>
          <a:pPr marL="0" marR="0" lvl="0" indent="0" algn="ctr" defTabSz="914400" rtl="0" eaLnBrk="1" fontAlgn="ctr" latinLnBrk="0" hangingPunct="1">
            <a:lnSpc>
              <a:spcPct val="16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華康娃娃體W7" charset="-120"/>
              <a:ea typeface="標楷體" panose="03000509000000000000" pitchFamily="65" charset="-120"/>
            </a:rPr>
            <a:t>興雅生活</a:t>
          </a:r>
          <a:endParaRPr kumimoji="1" lang="zh-TW" altLang="en-US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標楷體" panose="03000509000000000000" pitchFamily="65" charset="-120"/>
          </a:endParaRPr>
        </a:p>
      </dgm:t>
    </dgm:pt>
    <dgm:pt modelId="{BAE86BA7-6F2C-4362-9E9A-8672CD5A1E34}" type="parTrans" cxnId="{CC47497D-22B2-4EE0-BFE1-3B22CB40580A}">
      <dgm:prSet/>
      <dgm:spPr/>
      <dgm:t>
        <a:bodyPr/>
        <a:lstStyle/>
        <a:p>
          <a:endParaRPr lang="zh-TW" altLang="en-US"/>
        </a:p>
      </dgm:t>
    </dgm:pt>
    <dgm:pt modelId="{58DBC65A-A812-418F-9441-2F1339C255BF}" type="sibTrans" cxnId="{CC47497D-22B2-4EE0-BFE1-3B22CB40580A}">
      <dgm:prSet/>
      <dgm:spPr/>
      <dgm:t>
        <a:bodyPr/>
        <a:lstStyle/>
        <a:p>
          <a:endParaRPr lang="zh-TW" altLang="en-US"/>
        </a:p>
      </dgm:t>
    </dgm:pt>
    <dgm:pt modelId="{8565A8B0-C91F-4F9E-9AC0-D9454292652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6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zh-TW" b="1" i="1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ea typeface="新細明體" panose="02020500000000000000" pitchFamily="18" charset="-120"/>
            </a:rPr>
            <a:t>Safe</a:t>
          </a:r>
          <a:br>
            <a:rPr kumimoji="1" lang="en-US" altLang="zh-TW" b="1" i="1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ea typeface="新細明體" panose="02020500000000000000" pitchFamily="18" charset="-120"/>
            </a:rPr>
          </a:br>
          <a:r>
            <a:rPr kumimoji="1" lang="zh-TW" altLang="en-US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安全</a:t>
          </a:r>
          <a:endParaRPr kumimoji="1" lang="zh-TW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endParaRPr>
        </a:p>
      </dgm:t>
    </dgm:pt>
    <dgm:pt modelId="{DD359C5C-60C8-4AAF-9981-A021C2EA024D}" type="parTrans" cxnId="{CD53618B-9D54-482D-B1C6-51BD61D47960}">
      <dgm:prSet/>
      <dgm:spPr/>
      <dgm:t>
        <a:bodyPr/>
        <a:lstStyle/>
        <a:p>
          <a:endParaRPr lang="zh-TW" altLang="en-US"/>
        </a:p>
      </dgm:t>
    </dgm:pt>
    <dgm:pt modelId="{2CB27439-446D-406B-B8F2-AC61F4C4577B}" type="sibTrans" cxnId="{CD53618B-9D54-482D-B1C6-51BD61D47960}">
      <dgm:prSet/>
      <dgm:spPr/>
      <dgm:t>
        <a:bodyPr/>
        <a:lstStyle/>
        <a:p>
          <a:endParaRPr lang="zh-TW" altLang="en-US"/>
        </a:p>
      </dgm:t>
    </dgm:pt>
    <dgm:pt modelId="{E383F582-D54A-4CB5-8C23-96CBEC2AFE7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6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zh-TW" b="1" i="1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ea typeface="新細明體" panose="02020500000000000000" pitchFamily="18" charset="-120"/>
            </a:rPr>
            <a:t>Respect</a:t>
          </a:r>
          <a:r>
            <a:rPr kumimoji="1" lang="en-US" altLang="zh-TW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kumimoji="1" lang="en-US" altLang="zh-TW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kumimoji="1" lang="zh-TW" altLang="en-US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尊重</a:t>
          </a:r>
          <a:endParaRPr kumimoji="1" lang="zh-TW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endParaRPr>
        </a:p>
      </dgm:t>
    </dgm:pt>
    <dgm:pt modelId="{DC0F9436-A22E-498C-A86C-DA6EE10D4084}" type="parTrans" cxnId="{57B2718D-C175-458E-AD6D-8ED097282ECB}">
      <dgm:prSet/>
      <dgm:spPr/>
      <dgm:t>
        <a:bodyPr/>
        <a:lstStyle/>
        <a:p>
          <a:endParaRPr lang="zh-TW" altLang="en-US"/>
        </a:p>
      </dgm:t>
    </dgm:pt>
    <dgm:pt modelId="{A4AE403F-84D4-4259-8C4E-D7033300EA69}" type="sibTrans" cxnId="{57B2718D-C175-458E-AD6D-8ED097282ECB}">
      <dgm:prSet/>
      <dgm:spPr/>
      <dgm:t>
        <a:bodyPr/>
        <a:lstStyle/>
        <a:p>
          <a:endParaRPr lang="zh-TW" altLang="en-US"/>
        </a:p>
      </dgm:t>
    </dgm:pt>
    <dgm:pt modelId="{F5FC2EFF-8EED-42BF-9AB2-6C3B1BF8596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6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zh-TW" b="1" i="1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ea typeface="新細明體" panose="02020500000000000000" pitchFamily="18" charset="-120"/>
            </a:rPr>
            <a:t>Cooperation</a:t>
          </a:r>
          <a:r>
            <a:rPr kumimoji="1" lang="en-US" altLang="zh-TW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kumimoji="1" lang="en-US" altLang="zh-TW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kumimoji="1" lang="zh-TW" altLang="en-US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合作</a:t>
          </a:r>
          <a:endParaRPr kumimoji="1" lang="zh-TW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endParaRPr>
        </a:p>
      </dgm:t>
    </dgm:pt>
    <dgm:pt modelId="{B2836F58-20FD-4BD1-911E-6AEE727D6EE6}" type="parTrans" cxnId="{909EBEA4-32BB-4A8C-9242-7437D338C8BB}">
      <dgm:prSet/>
      <dgm:spPr/>
      <dgm:t>
        <a:bodyPr/>
        <a:lstStyle/>
        <a:p>
          <a:endParaRPr lang="zh-TW" altLang="en-US"/>
        </a:p>
      </dgm:t>
    </dgm:pt>
    <dgm:pt modelId="{23FAD7AD-7D77-49EE-B5B5-DB535A94AF0A}" type="sibTrans" cxnId="{909EBEA4-32BB-4A8C-9242-7437D338C8BB}">
      <dgm:prSet/>
      <dgm:spPr/>
      <dgm:t>
        <a:bodyPr/>
        <a:lstStyle/>
        <a:p>
          <a:endParaRPr lang="zh-TW" altLang="en-US"/>
        </a:p>
      </dgm:t>
    </dgm:pt>
    <dgm:pt modelId="{384B5A19-F6A0-4262-86E3-C0518FD8460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6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zh-TW" b="1" i="1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ea typeface="新細明體" panose="02020500000000000000" pitchFamily="18" charset="-120"/>
            </a:rPr>
            <a:t>Care</a:t>
          </a:r>
          <a:r>
            <a:rPr kumimoji="1" lang="en-US" altLang="zh-TW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kumimoji="1" lang="en-US" altLang="zh-TW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kumimoji="1" lang="zh-TW" altLang="en-US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關懷</a:t>
          </a:r>
          <a:endParaRPr kumimoji="1" lang="zh-TW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endParaRPr>
        </a:p>
      </dgm:t>
    </dgm:pt>
    <dgm:pt modelId="{51A74366-627D-4D19-973D-9A468FE9D1BC}" type="parTrans" cxnId="{5379B969-6574-4847-B535-8794FEE445E9}">
      <dgm:prSet/>
      <dgm:spPr/>
      <dgm:t>
        <a:bodyPr/>
        <a:lstStyle/>
        <a:p>
          <a:endParaRPr lang="zh-TW" altLang="en-US"/>
        </a:p>
      </dgm:t>
    </dgm:pt>
    <dgm:pt modelId="{C3FF7D6B-1CF4-4286-B1DD-6ADFCC438104}" type="sibTrans" cxnId="{5379B969-6574-4847-B535-8794FEE445E9}">
      <dgm:prSet/>
      <dgm:spPr/>
      <dgm:t>
        <a:bodyPr/>
        <a:lstStyle/>
        <a:p>
          <a:endParaRPr lang="zh-TW" altLang="en-US"/>
        </a:p>
      </dgm:t>
    </dgm:pt>
    <dgm:pt modelId="{EE6439B1-30D4-4C7A-8A00-4F252F79674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6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zh-TW" b="1" i="1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ea typeface="新細明體" panose="02020500000000000000" pitchFamily="18" charset="-120"/>
            </a:rPr>
            <a:t>Support</a:t>
          </a:r>
          <a:r>
            <a:rPr kumimoji="1" lang="en-US" altLang="zh-TW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kumimoji="1" lang="en-US" altLang="zh-TW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kumimoji="1" lang="zh-TW" altLang="en-US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支持</a:t>
          </a:r>
          <a:endParaRPr kumimoji="1" lang="zh-TW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endParaRPr>
        </a:p>
      </dgm:t>
    </dgm:pt>
    <dgm:pt modelId="{933D5125-CF54-48B3-9A03-E192B6996628}" type="parTrans" cxnId="{8832B59E-5882-4B57-9752-C95014955CA8}">
      <dgm:prSet/>
      <dgm:spPr/>
      <dgm:t>
        <a:bodyPr/>
        <a:lstStyle/>
        <a:p>
          <a:endParaRPr lang="zh-TW" altLang="en-US"/>
        </a:p>
      </dgm:t>
    </dgm:pt>
    <dgm:pt modelId="{A790B3EF-F6D8-4892-B2BA-3091CF326D36}" type="sibTrans" cxnId="{8832B59E-5882-4B57-9752-C95014955CA8}">
      <dgm:prSet/>
      <dgm:spPr/>
      <dgm:t>
        <a:bodyPr/>
        <a:lstStyle/>
        <a:p>
          <a:endParaRPr lang="zh-TW" altLang="en-US"/>
        </a:p>
      </dgm:t>
    </dgm:pt>
    <dgm:pt modelId="{CC119F7E-C2A2-4A16-8E39-E5D336D6DDF1}" type="pres">
      <dgm:prSet presAssocID="{AFECB49C-22CF-4B6B-9AB1-BB33BAEC9CE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EB1321E-CC62-4127-9244-F6DCF826DC74}" type="pres">
      <dgm:prSet presAssocID="{23C7D4BA-8DDF-4F56-89DF-A0A776C83F73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49E6AF6A-6A7F-40F9-927B-D1DA3567775A}" type="pres">
      <dgm:prSet presAssocID="{DD359C5C-60C8-4AAF-9981-A021C2EA024D}" presName="Name9" presStyleLbl="parChTrans1D2" presStyleIdx="0" presStyleCnt="5"/>
      <dgm:spPr/>
      <dgm:t>
        <a:bodyPr/>
        <a:lstStyle/>
        <a:p>
          <a:endParaRPr lang="zh-TW" altLang="en-US"/>
        </a:p>
      </dgm:t>
    </dgm:pt>
    <dgm:pt modelId="{5C5FFE7F-2067-459E-AF39-7849B5B2DFBF}" type="pres">
      <dgm:prSet presAssocID="{DD359C5C-60C8-4AAF-9981-A021C2EA024D}" presName="connTx" presStyleLbl="parChTrans1D2" presStyleIdx="0" presStyleCnt="5"/>
      <dgm:spPr/>
      <dgm:t>
        <a:bodyPr/>
        <a:lstStyle/>
        <a:p>
          <a:endParaRPr lang="zh-TW" altLang="en-US"/>
        </a:p>
      </dgm:t>
    </dgm:pt>
    <dgm:pt modelId="{E1F055FB-12C6-4337-8A1F-5F2905A58E9C}" type="pres">
      <dgm:prSet presAssocID="{8565A8B0-C91F-4F9E-9AC0-D9454292652E}" presName="node" presStyleLbl="node1" presStyleIdx="0" presStyleCnt="5" custScaleX="95729" custScaleY="9578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98E817-222A-4BC8-A2A7-2AE532F9E729}" type="pres">
      <dgm:prSet presAssocID="{DC0F9436-A22E-498C-A86C-DA6EE10D4084}" presName="Name9" presStyleLbl="parChTrans1D2" presStyleIdx="1" presStyleCnt="5"/>
      <dgm:spPr/>
      <dgm:t>
        <a:bodyPr/>
        <a:lstStyle/>
        <a:p>
          <a:endParaRPr lang="zh-TW" altLang="en-US"/>
        </a:p>
      </dgm:t>
    </dgm:pt>
    <dgm:pt modelId="{F8FDE9FF-8ABB-4902-AF9F-438BB298F1BA}" type="pres">
      <dgm:prSet presAssocID="{DC0F9436-A22E-498C-A86C-DA6EE10D4084}" presName="connTx" presStyleLbl="parChTrans1D2" presStyleIdx="1" presStyleCnt="5"/>
      <dgm:spPr/>
      <dgm:t>
        <a:bodyPr/>
        <a:lstStyle/>
        <a:p>
          <a:endParaRPr lang="zh-TW" altLang="en-US"/>
        </a:p>
      </dgm:t>
    </dgm:pt>
    <dgm:pt modelId="{9BF77911-B7A5-456E-B41D-E44D6FD2FE38}" type="pres">
      <dgm:prSet presAssocID="{E383F582-D54A-4CB5-8C23-96CBEC2AFE7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40CE6E-E2EE-4F7F-8F88-169A3A62E7A0}" type="pres">
      <dgm:prSet presAssocID="{B2836F58-20FD-4BD1-911E-6AEE727D6EE6}" presName="Name9" presStyleLbl="parChTrans1D2" presStyleIdx="2" presStyleCnt="5"/>
      <dgm:spPr/>
      <dgm:t>
        <a:bodyPr/>
        <a:lstStyle/>
        <a:p>
          <a:endParaRPr lang="zh-TW" altLang="en-US"/>
        </a:p>
      </dgm:t>
    </dgm:pt>
    <dgm:pt modelId="{270776D2-E187-4C08-9B84-245B239D9C48}" type="pres">
      <dgm:prSet presAssocID="{B2836F58-20FD-4BD1-911E-6AEE727D6EE6}" presName="connTx" presStyleLbl="parChTrans1D2" presStyleIdx="2" presStyleCnt="5"/>
      <dgm:spPr/>
      <dgm:t>
        <a:bodyPr/>
        <a:lstStyle/>
        <a:p>
          <a:endParaRPr lang="zh-TW" altLang="en-US"/>
        </a:p>
      </dgm:t>
    </dgm:pt>
    <dgm:pt modelId="{28D3D648-146D-4611-A2B3-285636F86DBD}" type="pres">
      <dgm:prSet presAssocID="{F5FC2EFF-8EED-42BF-9AB2-6C3B1BF8596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DA5F45-A2A2-480D-B6F3-79A7F7B57436}" type="pres">
      <dgm:prSet presAssocID="{51A74366-627D-4D19-973D-9A468FE9D1BC}" presName="Name9" presStyleLbl="parChTrans1D2" presStyleIdx="3" presStyleCnt="5"/>
      <dgm:spPr/>
      <dgm:t>
        <a:bodyPr/>
        <a:lstStyle/>
        <a:p>
          <a:endParaRPr lang="zh-TW" altLang="en-US"/>
        </a:p>
      </dgm:t>
    </dgm:pt>
    <dgm:pt modelId="{E94BBBE1-6FC3-49C7-8FEA-DFBC104183A7}" type="pres">
      <dgm:prSet presAssocID="{51A74366-627D-4D19-973D-9A468FE9D1BC}" presName="connTx" presStyleLbl="parChTrans1D2" presStyleIdx="3" presStyleCnt="5"/>
      <dgm:spPr/>
      <dgm:t>
        <a:bodyPr/>
        <a:lstStyle/>
        <a:p>
          <a:endParaRPr lang="zh-TW" altLang="en-US"/>
        </a:p>
      </dgm:t>
    </dgm:pt>
    <dgm:pt modelId="{84728898-3EE0-4635-AE4C-E4201AB23F6B}" type="pres">
      <dgm:prSet presAssocID="{384B5A19-F6A0-4262-86E3-C0518FD8460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44753D-E2EC-444D-A119-0E263EB535F6}" type="pres">
      <dgm:prSet presAssocID="{933D5125-CF54-48B3-9A03-E192B6996628}" presName="Name9" presStyleLbl="parChTrans1D2" presStyleIdx="4" presStyleCnt="5"/>
      <dgm:spPr/>
      <dgm:t>
        <a:bodyPr/>
        <a:lstStyle/>
        <a:p>
          <a:endParaRPr lang="zh-TW" altLang="en-US"/>
        </a:p>
      </dgm:t>
    </dgm:pt>
    <dgm:pt modelId="{1AA806E4-7BB9-4BE0-B466-B7A97D2DACB5}" type="pres">
      <dgm:prSet presAssocID="{933D5125-CF54-48B3-9A03-E192B6996628}" presName="connTx" presStyleLbl="parChTrans1D2" presStyleIdx="4" presStyleCnt="5"/>
      <dgm:spPr/>
      <dgm:t>
        <a:bodyPr/>
        <a:lstStyle/>
        <a:p>
          <a:endParaRPr lang="zh-TW" altLang="en-US"/>
        </a:p>
      </dgm:t>
    </dgm:pt>
    <dgm:pt modelId="{B95ECDE8-E471-4F1B-92ED-3138D1C05489}" type="pres">
      <dgm:prSet presAssocID="{EE6439B1-30D4-4C7A-8A00-4F252F79674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BEA9C93-509A-43F9-AEAC-7BD9AD08A913}" type="presOf" srcId="{EE6439B1-30D4-4C7A-8A00-4F252F79674B}" destId="{B95ECDE8-E471-4F1B-92ED-3138D1C05489}" srcOrd="0" destOrd="0" presId="urn:microsoft.com/office/officeart/2005/8/layout/radial1"/>
    <dgm:cxn modelId="{CE1E0957-1EF6-49AE-BD75-AE1D067B4307}" type="presOf" srcId="{933D5125-CF54-48B3-9A03-E192B6996628}" destId="{7A44753D-E2EC-444D-A119-0E263EB535F6}" srcOrd="0" destOrd="0" presId="urn:microsoft.com/office/officeart/2005/8/layout/radial1"/>
    <dgm:cxn modelId="{EACC844F-AEF3-4F8E-AE26-4D3B92C86FC7}" type="presOf" srcId="{DC0F9436-A22E-498C-A86C-DA6EE10D4084}" destId="{F8FDE9FF-8ABB-4902-AF9F-438BB298F1BA}" srcOrd="1" destOrd="0" presId="urn:microsoft.com/office/officeart/2005/8/layout/radial1"/>
    <dgm:cxn modelId="{CC47497D-22B2-4EE0-BFE1-3B22CB40580A}" srcId="{AFECB49C-22CF-4B6B-9AB1-BB33BAEC9CE9}" destId="{23C7D4BA-8DDF-4F56-89DF-A0A776C83F73}" srcOrd="0" destOrd="0" parTransId="{BAE86BA7-6F2C-4362-9E9A-8672CD5A1E34}" sibTransId="{58DBC65A-A812-418F-9441-2F1339C255BF}"/>
    <dgm:cxn modelId="{A0B25AC4-84DB-4857-A4FC-13D0FCB7EB44}" type="presOf" srcId="{DD359C5C-60C8-4AAF-9981-A021C2EA024D}" destId="{5C5FFE7F-2067-459E-AF39-7849B5B2DFBF}" srcOrd="1" destOrd="0" presId="urn:microsoft.com/office/officeart/2005/8/layout/radial1"/>
    <dgm:cxn modelId="{D51C876D-B228-4D29-A308-95F4CC27F962}" type="presOf" srcId="{F5FC2EFF-8EED-42BF-9AB2-6C3B1BF8596A}" destId="{28D3D648-146D-4611-A2B3-285636F86DBD}" srcOrd="0" destOrd="0" presId="urn:microsoft.com/office/officeart/2005/8/layout/radial1"/>
    <dgm:cxn modelId="{AA2FD796-3CA1-4425-8849-CD7FB889327B}" type="presOf" srcId="{384B5A19-F6A0-4262-86E3-C0518FD84602}" destId="{84728898-3EE0-4635-AE4C-E4201AB23F6B}" srcOrd="0" destOrd="0" presId="urn:microsoft.com/office/officeart/2005/8/layout/radial1"/>
    <dgm:cxn modelId="{5E6C6567-A10D-4172-8014-55C16057BC11}" type="presOf" srcId="{DD359C5C-60C8-4AAF-9981-A021C2EA024D}" destId="{49E6AF6A-6A7F-40F9-927B-D1DA3567775A}" srcOrd="0" destOrd="0" presId="urn:microsoft.com/office/officeart/2005/8/layout/radial1"/>
    <dgm:cxn modelId="{28ABC85A-0CB0-4BDE-B191-B5FFD1C75212}" type="presOf" srcId="{51A74366-627D-4D19-973D-9A468FE9D1BC}" destId="{A6DA5F45-A2A2-480D-B6F3-79A7F7B57436}" srcOrd="0" destOrd="0" presId="urn:microsoft.com/office/officeart/2005/8/layout/radial1"/>
    <dgm:cxn modelId="{CD53618B-9D54-482D-B1C6-51BD61D47960}" srcId="{23C7D4BA-8DDF-4F56-89DF-A0A776C83F73}" destId="{8565A8B0-C91F-4F9E-9AC0-D9454292652E}" srcOrd="0" destOrd="0" parTransId="{DD359C5C-60C8-4AAF-9981-A021C2EA024D}" sibTransId="{2CB27439-446D-406B-B8F2-AC61F4C4577B}"/>
    <dgm:cxn modelId="{57B2718D-C175-458E-AD6D-8ED097282ECB}" srcId="{23C7D4BA-8DDF-4F56-89DF-A0A776C83F73}" destId="{E383F582-D54A-4CB5-8C23-96CBEC2AFE72}" srcOrd="1" destOrd="0" parTransId="{DC0F9436-A22E-498C-A86C-DA6EE10D4084}" sibTransId="{A4AE403F-84D4-4259-8C4E-D7033300EA69}"/>
    <dgm:cxn modelId="{29529667-0B71-4D49-904B-FFE4A1417D33}" type="presOf" srcId="{23C7D4BA-8DDF-4F56-89DF-A0A776C83F73}" destId="{5EB1321E-CC62-4127-9244-F6DCF826DC74}" srcOrd="0" destOrd="0" presId="urn:microsoft.com/office/officeart/2005/8/layout/radial1"/>
    <dgm:cxn modelId="{86A7B6BA-681F-4E41-8CB6-AFA4FDEDF9DE}" type="presOf" srcId="{51A74366-627D-4D19-973D-9A468FE9D1BC}" destId="{E94BBBE1-6FC3-49C7-8FEA-DFBC104183A7}" srcOrd="1" destOrd="0" presId="urn:microsoft.com/office/officeart/2005/8/layout/radial1"/>
    <dgm:cxn modelId="{6C3ECB62-9C98-482D-8DFC-981CA8F57A6B}" type="presOf" srcId="{B2836F58-20FD-4BD1-911E-6AEE727D6EE6}" destId="{270776D2-E187-4C08-9B84-245B239D9C48}" srcOrd="1" destOrd="0" presId="urn:microsoft.com/office/officeart/2005/8/layout/radial1"/>
    <dgm:cxn modelId="{D366311C-FEAB-41AB-90BC-02A8CBBBE994}" type="presOf" srcId="{E383F582-D54A-4CB5-8C23-96CBEC2AFE72}" destId="{9BF77911-B7A5-456E-B41D-E44D6FD2FE38}" srcOrd="0" destOrd="0" presId="urn:microsoft.com/office/officeart/2005/8/layout/radial1"/>
    <dgm:cxn modelId="{8832B59E-5882-4B57-9752-C95014955CA8}" srcId="{23C7D4BA-8DDF-4F56-89DF-A0A776C83F73}" destId="{EE6439B1-30D4-4C7A-8A00-4F252F79674B}" srcOrd="4" destOrd="0" parTransId="{933D5125-CF54-48B3-9A03-E192B6996628}" sibTransId="{A790B3EF-F6D8-4892-B2BA-3091CF326D36}"/>
    <dgm:cxn modelId="{5379B969-6574-4847-B535-8794FEE445E9}" srcId="{23C7D4BA-8DDF-4F56-89DF-A0A776C83F73}" destId="{384B5A19-F6A0-4262-86E3-C0518FD84602}" srcOrd="3" destOrd="0" parTransId="{51A74366-627D-4D19-973D-9A468FE9D1BC}" sibTransId="{C3FF7D6B-1CF4-4286-B1DD-6ADFCC438104}"/>
    <dgm:cxn modelId="{1A95E76F-CA63-400E-B146-5CBB3172F0ED}" type="presOf" srcId="{B2836F58-20FD-4BD1-911E-6AEE727D6EE6}" destId="{7840CE6E-E2EE-4F7F-8F88-169A3A62E7A0}" srcOrd="0" destOrd="0" presId="urn:microsoft.com/office/officeart/2005/8/layout/radial1"/>
    <dgm:cxn modelId="{909EBEA4-32BB-4A8C-9242-7437D338C8BB}" srcId="{23C7D4BA-8DDF-4F56-89DF-A0A776C83F73}" destId="{F5FC2EFF-8EED-42BF-9AB2-6C3B1BF8596A}" srcOrd="2" destOrd="0" parTransId="{B2836F58-20FD-4BD1-911E-6AEE727D6EE6}" sibTransId="{23FAD7AD-7D77-49EE-B5B5-DB535A94AF0A}"/>
    <dgm:cxn modelId="{B321DC68-D961-46F8-BDE8-D6F021AF7805}" type="presOf" srcId="{8565A8B0-C91F-4F9E-9AC0-D9454292652E}" destId="{E1F055FB-12C6-4337-8A1F-5F2905A58E9C}" srcOrd="0" destOrd="0" presId="urn:microsoft.com/office/officeart/2005/8/layout/radial1"/>
    <dgm:cxn modelId="{77D5E701-561D-45FE-8E2F-4BE1690E8569}" type="presOf" srcId="{933D5125-CF54-48B3-9A03-E192B6996628}" destId="{1AA806E4-7BB9-4BE0-B466-B7A97D2DACB5}" srcOrd="1" destOrd="0" presId="urn:microsoft.com/office/officeart/2005/8/layout/radial1"/>
    <dgm:cxn modelId="{6589E16A-89C5-4667-94B3-7D8753213465}" type="presOf" srcId="{DC0F9436-A22E-498C-A86C-DA6EE10D4084}" destId="{6698E817-222A-4BC8-A2A7-2AE532F9E729}" srcOrd="0" destOrd="0" presId="urn:microsoft.com/office/officeart/2005/8/layout/radial1"/>
    <dgm:cxn modelId="{6DEAEDC2-7D06-49E4-A356-24A017E59136}" type="presOf" srcId="{AFECB49C-22CF-4B6B-9AB1-BB33BAEC9CE9}" destId="{CC119F7E-C2A2-4A16-8E39-E5D336D6DDF1}" srcOrd="0" destOrd="0" presId="urn:microsoft.com/office/officeart/2005/8/layout/radial1"/>
    <dgm:cxn modelId="{12DAEF2C-1A37-4EE1-B6D1-F6E89152A5A8}" type="presParOf" srcId="{CC119F7E-C2A2-4A16-8E39-E5D336D6DDF1}" destId="{5EB1321E-CC62-4127-9244-F6DCF826DC74}" srcOrd="0" destOrd="0" presId="urn:microsoft.com/office/officeart/2005/8/layout/radial1"/>
    <dgm:cxn modelId="{8B343090-3CD0-4FB2-9F6F-E9816F9117C9}" type="presParOf" srcId="{CC119F7E-C2A2-4A16-8E39-E5D336D6DDF1}" destId="{49E6AF6A-6A7F-40F9-927B-D1DA3567775A}" srcOrd="1" destOrd="0" presId="urn:microsoft.com/office/officeart/2005/8/layout/radial1"/>
    <dgm:cxn modelId="{9A0045A7-B8EC-4926-8166-E8EB0C1EB436}" type="presParOf" srcId="{49E6AF6A-6A7F-40F9-927B-D1DA3567775A}" destId="{5C5FFE7F-2067-459E-AF39-7849B5B2DFBF}" srcOrd="0" destOrd="0" presId="urn:microsoft.com/office/officeart/2005/8/layout/radial1"/>
    <dgm:cxn modelId="{01D8C136-B2C9-40EA-9EC6-FB09CDBA4DBA}" type="presParOf" srcId="{CC119F7E-C2A2-4A16-8E39-E5D336D6DDF1}" destId="{E1F055FB-12C6-4337-8A1F-5F2905A58E9C}" srcOrd="2" destOrd="0" presId="urn:microsoft.com/office/officeart/2005/8/layout/radial1"/>
    <dgm:cxn modelId="{93806908-E8FF-41BF-AD75-E38135C0D734}" type="presParOf" srcId="{CC119F7E-C2A2-4A16-8E39-E5D336D6DDF1}" destId="{6698E817-222A-4BC8-A2A7-2AE532F9E729}" srcOrd="3" destOrd="0" presId="urn:microsoft.com/office/officeart/2005/8/layout/radial1"/>
    <dgm:cxn modelId="{44BE0905-78EB-465E-9806-3ADE09BA4938}" type="presParOf" srcId="{6698E817-222A-4BC8-A2A7-2AE532F9E729}" destId="{F8FDE9FF-8ABB-4902-AF9F-438BB298F1BA}" srcOrd="0" destOrd="0" presId="urn:microsoft.com/office/officeart/2005/8/layout/radial1"/>
    <dgm:cxn modelId="{4ECA746C-7890-4E29-A1B2-AA9023B50D93}" type="presParOf" srcId="{CC119F7E-C2A2-4A16-8E39-E5D336D6DDF1}" destId="{9BF77911-B7A5-456E-B41D-E44D6FD2FE38}" srcOrd="4" destOrd="0" presId="urn:microsoft.com/office/officeart/2005/8/layout/radial1"/>
    <dgm:cxn modelId="{EF5174A2-ACB3-46D0-95CF-200F2B625930}" type="presParOf" srcId="{CC119F7E-C2A2-4A16-8E39-E5D336D6DDF1}" destId="{7840CE6E-E2EE-4F7F-8F88-169A3A62E7A0}" srcOrd="5" destOrd="0" presId="urn:microsoft.com/office/officeart/2005/8/layout/radial1"/>
    <dgm:cxn modelId="{EB70F628-8D51-4E02-B7F7-E118E08A78E3}" type="presParOf" srcId="{7840CE6E-E2EE-4F7F-8F88-169A3A62E7A0}" destId="{270776D2-E187-4C08-9B84-245B239D9C48}" srcOrd="0" destOrd="0" presId="urn:microsoft.com/office/officeart/2005/8/layout/radial1"/>
    <dgm:cxn modelId="{7657F05B-32C0-4898-9788-573FCEF6E943}" type="presParOf" srcId="{CC119F7E-C2A2-4A16-8E39-E5D336D6DDF1}" destId="{28D3D648-146D-4611-A2B3-285636F86DBD}" srcOrd="6" destOrd="0" presId="urn:microsoft.com/office/officeart/2005/8/layout/radial1"/>
    <dgm:cxn modelId="{0BDED00F-0078-4DA0-9428-91626233669A}" type="presParOf" srcId="{CC119F7E-C2A2-4A16-8E39-E5D336D6DDF1}" destId="{A6DA5F45-A2A2-480D-B6F3-79A7F7B57436}" srcOrd="7" destOrd="0" presId="urn:microsoft.com/office/officeart/2005/8/layout/radial1"/>
    <dgm:cxn modelId="{267498C1-44CF-45EC-B299-4D0E75DC99E8}" type="presParOf" srcId="{A6DA5F45-A2A2-480D-B6F3-79A7F7B57436}" destId="{E94BBBE1-6FC3-49C7-8FEA-DFBC104183A7}" srcOrd="0" destOrd="0" presId="urn:microsoft.com/office/officeart/2005/8/layout/radial1"/>
    <dgm:cxn modelId="{35F7B32C-62B7-48A2-AC7E-849647FD255A}" type="presParOf" srcId="{CC119F7E-C2A2-4A16-8E39-E5D336D6DDF1}" destId="{84728898-3EE0-4635-AE4C-E4201AB23F6B}" srcOrd="8" destOrd="0" presId="urn:microsoft.com/office/officeart/2005/8/layout/radial1"/>
    <dgm:cxn modelId="{0C0E8A30-EB7F-4E60-BAEC-518A72C255DB}" type="presParOf" srcId="{CC119F7E-C2A2-4A16-8E39-E5D336D6DDF1}" destId="{7A44753D-E2EC-444D-A119-0E263EB535F6}" srcOrd="9" destOrd="0" presId="urn:microsoft.com/office/officeart/2005/8/layout/radial1"/>
    <dgm:cxn modelId="{DEFD988D-D7EC-4533-BDE8-9A6549185172}" type="presParOf" srcId="{7A44753D-E2EC-444D-A119-0E263EB535F6}" destId="{1AA806E4-7BB9-4BE0-B466-B7A97D2DACB5}" srcOrd="0" destOrd="0" presId="urn:microsoft.com/office/officeart/2005/8/layout/radial1"/>
    <dgm:cxn modelId="{29955119-A5C7-43CE-AEC9-F175D80AD033}" type="presParOf" srcId="{CC119F7E-C2A2-4A16-8E39-E5D336D6DDF1}" destId="{B95ECDE8-E471-4F1B-92ED-3138D1C05489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205F11-FE09-4C64-9DBC-F3DFBC367962}">
      <dsp:nvSpPr>
        <dsp:cNvPr id="0" name=""/>
        <dsp:cNvSpPr/>
      </dsp:nvSpPr>
      <dsp:spPr>
        <a:xfrm>
          <a:off x="13184" y="500"/>
          <a:ext cx="2445566" cy="6010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班級編制</a:t>
          </a:r>
        </a:p>
      </dsp:txBody>
      <dsp:txXfrm>
        <a:off x="30789" y="18105"/>
        <a:ext cx="2410356" cy="565875"/>
      </dsp:txXfrm>
    </dsp:sp>
    <dsp:sp modelId="{BDC39019-E4C0-428B-80F3-951EDEB7340C}">
      <dsp:nvSpPr>
        <dsp:cNvPr id="0" name=""/>
        <dsp:cNvSpPr/>
      </dsp:nvSpPr>
      <dsp:spPr>
        <a:xfrm>
          <a:off x="257741" y="601586"/>
          <a:ext cx="244556" cy="4508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0814"/>
              </a:lnTo>
              <a:lnTo>
                <a:pt x="244556" y="4508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7401AA-3C84-48AE-9556-101796AC1647}">
      <dsp:nvSpPr>
        <dsp:cNvPr id="0" name=""/>
        <dsp:cNvSpPr/>
      </dsp:nvSpPr>
      <dsp:spPr>
        <a:xfrm>
          <a:off x="502298" y="751858"/>
          <a:ext cx="1655438" cy="6010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kern="1200" dirty="0"/>
            <a:t>3-5</a:t>
          </a:r>
          <a:r>
            <a:rPr lang="zh-TW" altLang="en-US" sz="2200" kern="1200" dirty="0"/>
            <a:t>歲</a:t>
          </a:r>
          <a:r>
            <a:rPr lang="en-US" altLang="zh-TW" sz="2200" kern="1200" dirty="0"/>
            <a:t>5</a:t>
          </a:r>
          <a:r>
            <a:rPr lang="zh-TW" altLang="en-US" sz="2200" kern="1200" dirty="0"/>
            <a:t>班</a:t>
          </a:r>
        </a:p>
      </dsp:txBody>
      <dsp:txXfrm>
        <a:off x="519903" y="769463"/>
        <a:ext cx="1620228" cy="565875"/>
      </dsp:txXfrm>
    </dsp:sp>
    <dsp:sp modelId="{2C88403E-4E1C-4590-9222-00D8599F620F}">
      <dsp:nvSpPr>
        <dsp:cNvPr id="0" name=""/>
        <dsp:cNvSpPr/>
      </dsp:nvSpPr>
      <dsp:spPr>
        <a:xfrm>
          <a:off x="257741" y="601586"/>
          <a:ext cx="244556" cy="12021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2171"/>
              </a:lnTo>
              <a:lnTo>
                <a:pt x="244556" y="12021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1C37F8-E11F-4678-9B93-0F9564F3DD5B}">
      <dsp:nvSpPr>
        <dsp:cNvPr id="0" name=""/>
        <dsp:cNvSpPr/>
      </dsp:nvSpPr>
      <dsp:spPr>
        <a:xfrm>
          <a:off x="502298" y="1503215"/>
          <a:ext cx="1576018" cy="6010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kern="1200" dirty="0"/>
            <a:t>2</a:t>
          </a:r>
          <a:r>
            <a:rPr lang="zh-TW" altLang="en-US" sz="2200" kern="1200" dirty="0"/>
            <a:t>歲專班</a:t>
          </a:r>
          <a:r>
            <a:rPr lang="en-US" altLang="zh-TW" sz="2200" kern="1200" dirty="0"/>
            <a:t>1</a:t>
          </a:r>
          <a:r>
            <a:rPr lang="zh-TW" altLang="en-US" sz="2200" kern="1200" dirty="0"/>
            <a:t>班</a:t>
          </a:r>
        </a:p>
      </dsp:txBody>
      <dsp:txXfrm>
        <a:off x="519903" y="1520820"/>
        <a:ext cx="1540808" cy="5658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EABD6D-1597-4D6E-95D6-29E703D20330}">
      <dsp:nvSpPr>
        <dsp:cNvPr id="0" name=""/>
        <dsp:cNvSpPr/>
      </dsp:nvSpPr>
      <dsp:spPr>
        <a:xfrm>
          <a:off x="7274766" y="3753724"/>
          <a:ext cx="333326" cy="158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103"/>
              </a:lnTo>
              <a:lnTo>
                <a:pt x="333326" y="108103"/>
              </a:lnTo>
              <a:lnTo>
                <a:pt x="333326" y="1586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1C3018-7184-47A7-A545-E9A796CEB2C8}">
      <dsp:nvSpPr>
        <dsp:cNvPr id="0" name=""/>
        <dsp:cNvSpPr/>
      </dsp:nvSpPr>
      <dsp:spPr>
        <a:xfrm>
          <a:off x="6941439" y="3753724"/>
          <a:ext cx="333326" cy="158633"/>
        </a:xfrm>
        <a:custGeom>
          <a:avLst/>
          <a:gdLst/>
          <a:ahLst/>
          <a:cxnLst/>
          <a:rect l="0" t="0" r="0" b="0"/>
          <a:pathLst>
            <a:path>
              <a:moveTo>
                <a:pt x="333326" y="0"/>
              </a:moveTo>
              <a:lnTo>
                <a:pt x="333326" y="108103"/>
              </a:lnTo>
              <a:lnTo>
                <a:pt x="0" y="108103"/>
              </a:lnTo>
              <a:lnTo>
                <a:pt x="0" y="1586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1E80B4-4475-4F10-A12A-4671FAA9263F}">
      <dsp:nvSpPr>
        <dsp:cNvPr id="0" name=""/>
        <dsp:cNvSpPr/>
      </dsp:nvSpPr>
      <dsp:spPr>
        <a:xfrm>
          <a:off x="3941498" y="3248733"/>
          <a:ext cx="3333268" cy="158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103"/>
              </a:lnTo>
              <a:lnTo>
                <a:pt x="3333268" y="108103"/>
              </a:lnTo>
              <a:lnTo>
                <a:pt x="3333268" y="1586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C1CD8A-F396-49BD-828D-2BEBC4BAD030}">
      <dsp:nvSpPr>
        <dsp:cNvPr id="0" name=""/>
        <dsp:cNvSpPr/>
      </dsp:nvSpPr>
      <dsp:spPr>
        <a:xfrm>
          <a:off x="5941459" y="3753724"/>
          <a:ext cx="333326" cy="158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103"/>
              </a:lnTo>
              <a:lnTo>
                <a:pt x="333326" y="108103"/>
              </a:lnTo>
              <a:lnTo>
                <a:pt x="333326" y="1586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15F8A0-B01E-483D-AFCD-7F72F7103E1A}">
      <dsp:nvSpPr>
        <dsp:cNvPr id="0" name=""/>
        <dsp:cNvSpPr/>
      </dsp:nvSpPr>
      <dsp:spPr>
        <a:xfrm>
          <a:off x="5608132" y="3753724"/>
          <a:ext cx="333326" cy="158633"/>
        </a:xfrm>
        <a:custGeom>
          <a:avLst/>
          <a:gdLst/>
          <a:ahLst/>
          <a:cxnLst/>
          <a:rect l="0" t="0" r="0" b="0"/>
          <a:pathLst>
            <a:path>
              <a:moveTo>
                <a:pt x="333326" y="0"/>
              </a:moveTo>
              <a:lnTo>
                <a:pt x="333326" y="108103"/>
              </a:lnTo>
              <a:lnTo>
                <a:pt x="0" y="108103"/>
              </a:lnTo>
              <a:lnTo>
                <a:pt x="0" y="1586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D0087B-17EC-4E67-88DF-C41922205446}">
      <dsp:nvSpPr>
        <dsp:cNvPr id="0" name=""/>
        <dsp:cNvSpPr/>
      </dsp:nvSpPr>
      <dsp:spPr>
        <a:xfrm>
          <a:off x="3941498" y="3248733"/>
          <a:ext cx="1999960" cy="158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103"/>
              </a:lnTo>
              <a:lnTo>
                <a:pt x="1999960" y="108103"/>
              </a:lnTo>
              <a:lnTo>
                <a:pt x="1999960" y="1586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7A2F5C-8889-42B8-8963-8618E131CC32}">
      <dsp:nvSpPr>
        <dsp:cNvPr id="0" name=""/>
        <dsp:cNvSpPr/>
      </dsp:nvSpPr>
      <dsp:spPr>
        <a:xfrm>
          <a:off x="4608152" y="3753724"/>
          <a:ext cx="333326" cy="158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103"/>
              </a:lnTo>
              <a:lnTo>
                <a:pt x="333326" y="108103"/>
              </a:lnTo>
              <a:lnTo>
                <a:pt x="333326" y="1586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22C3A8-6502-421E-BDD7-210C067F3BCE}">
      <dsp:nvSpPr>
        <dsp:cNvPr id="0" name=""/>
        <dsp:cNvSpPr/>
      </dsp:nvSpPr>
      <dsp:spPr>
        <a:xfrm>
          <a:off x="4274825" y="3753724"/>
          <a:ext cx="333326" cy="158633"/>
        </a:xfrm>
        <a:custGeom>
          <a:avLst/>
          <a:gdLst/>
          <a:ahLst/>
          <a:cxnLst/>
          <a:rect l="0" t="0" r="0" b="0"/>
          <a:pathLst>
            <a:path>
              <a:moveTo>
                <a:pt x="333326" y="0"/>
              </a:moveTo>
              <a:lnTo>
                <a:pt x="333326" y="108103"/>
              </a:lnTo>
              <a:lnTo>
                <a:pt x="0" y="108103"/>
              </a:lnTo>
              <a:lnTo>
                <a:pt x="0" y="1586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64DA48-E19C-4D12-8CDA-1EECA6644DD9}">
      <dsp:nvSpPr>
        <dsp:cNvPr id="0" name=""/>
        <dsp:cNvSpPr/>
      </dsp:nvSpPr>
      <dsp:spPr>
        <a:xfrm>
          <a:off x="3941498" y="3248733"/>
          <a:ext cx="666653" cy="158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103"/>
              </a:lnTo>
              <a:lnTo>
                <a:pt x="666653" y="108103"/>
              </a:lnTo>
              <a:lnTo>
                <a:pt x="666653" y="1586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F2FBA4-0160-43CF-ABC7-E2CAA8161C4D}">
      <dsp:nvSpPr>
        <dsp:cNvPr id="0" name=""/>
        <dsp:cNvSpPr/>
      </dsp:nvSpPr>
      <dsp:spPr>
        <a:xfrm>
          <a:off x="3274844" y="3753724"/>
          <a:ext cx="333326" cy="158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103"/>
              </a:lnTo>
              <a:lnTo>
                <a:pt x="333326" y="108103"/>
              </a:lnTo>
              <a:lnTo>
                <a:pt x="333326" y="1586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F375A0-163A-4011-AA5A-8206C4F905DC}">
      <dsp:nvSpPr>
        <dsp:cNvPr id="0" name=""/>
        <dsp:cNvSpPr/>
      </dsp:nvSpPr>
      <dsp:spPr>
        <a:xfrm>
          <a:off x="2941518" y="3753724"/>
          <a:ext cx="333326" cy="158633"/>
        </a:xfrm>
        <a:custGeom>
          <a:avLst/>
          <a:gdLst/>
          <a:ahLst/>
          <a:cxnLst/>
          <a:rect l="0" t="0" r="0" b="0"/>
          <a:pathLst>
            <a:path>
              <a:moveTo>
                <a:pt x="333326" y="0"/>
              </a:moveTo>
              <a:lnTo>
                <a:pt x="333326" y="108103"/>
              </a:lnTo>
              <a:lnTo>
                <a:pt x="0" y="108103"/>
              </a:lnTo>
              <a:lnTo>
                <a:pt x="0" y="1586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03C83D-4441-4964-B8F2-C68076E4B78B}">
      <dsp:nvSpPr>
        <dsp:cNvPr id="0" name=""/>
        <dsp:cNvSpPr/>
      </dsp:nvSpPr>
      <dsp:spPr>
        <a:xfrm>
          <a:off x="3274844" y="3248733"/>
          <a:ext cx="666653" cy="158633"/>
        </a:xfrm>
        <a:custGeom>
          <a:avLst/>
          <a:gdLst/>
          <a:ahLst/>
          <a:cxnLst/>
          <a:rect l="0" t="0" r="0" b="0"/>
          <a:pathLst>
            <a:path>
              <a:moveTo>
                <a:pt x="666653" y="0"/>
              </a:moveTo>
              <a:lnTo>
                <a:pt x="666653" y="108103"/>
              </a:lnTo>
              <a:lnTo>
                <a:pt x="0" y="108103"/>
              </a:lnTo>
              <a:lnTo>
                <a:pt x="0" y="1586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A3A8B3-07FA-430D-9748-390E24C2D168}">
      <dsp:nvSpPr>
        <dsp:cNvPr id="0" name=""/>
        <dsp:cNvSpPr/>
      </dsp:nvSpPr>
      <dsp:spPr>
        <a:xfrm>
          <a:off x="1941537" y="3753724"/>
          <a:ext cx="333326" cy="158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103"/>
              </a:lnTo>
              <a:lnTo>
                <a:pt x="333326" y="108103"/>
              </a:lnTo>
              <a:lnTo>
                <a:pt x="333326" y="1586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3B420-7A91-46DD-A62C-67D17E8EA721}">
      <dsp:nvSpPr>
        <dsp:cNvPr id="0" name=""/>
        <dsp:cNvSpPr/>
      </dsp:nvSpPr>
      <dsp:spPr>
        <a:xfrm>
          <a:off x="1608210" y="3753724"/>
          <a:ext cx="333326" cy="158633"/>
        </a:xfrm>
        <a:custGeom>
          <a:avLst/>
          <a:gdLst/>
          <a:ahLst/>
          <a:cxnLst/>
          <a:rect l="0" t="0" r="0" b="0"/>
          <a:pathLst>
            <a:path>
              <a:moveTo>
                <a:pt x="333326" y="0"/>
              </a:moveTo>
              <a:lnTo>
                <a:pt x="333326" y="108103"/>
              </a:lnTo>
              <a:lnTo>
                <a:pt x="0" y="108103"/>
              </a:lnTo>
              <a:lnTo>
                <a:pt x="0" y="1586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96C321-DABA-4B30-91C5-2AEE9DB9EEFF}">
      <dsp:nvSpPr>
        <dsp:cNvPr id="0" name=""/>
        <dsp:cNvSpPr/>
      </dsp:nvSpPr>
      <dsp:spPr>
        <a:xfrm>
          <a:off x="1941537" y="3248733"/>
          <a:ext cx="1999960" cy="158633"/>
        </a:xfrm>
        <a:custGeom>
          <a:avLst/>
          <a:gdLst/>
          <a:ahLst/>
          <a:cxnLst/>
          <a:rect l="0" t="0" r="0" b="0"/>
          <a:pathLst>
            <a:path>
              <a:moveTo>
                <a:pt x="1999960" y="0"/>
              </a:moveTo>
              <a:lnTo>
                <a:pt x="1999960" y="108103"/>
              </a:lnTo>
              <a:lnTo>
                <a:pt x="0" y="108103"/>
              </a:lnTo>
              <a:lnTo>
                <a:pt x="0" y="1586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DFAB56-11BD-44CE-BAED-E38B7CCBA954}">
      <dsp:nvSpPr>
        <dsp:cNvPr id="0" name=""/>
        <dsp:cNvSpPr/>
      </dsp:nvSpPr>
      <dsp:spPr>
        <a:xfrm>
          <a:off x="608230" y="3753724"/>
          <a:ext cx="333326" cy="158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103"/>
              </a:lnTo>
              <a:lnTo>
                <a:pt x="333326" y="108103"/>
              </a:lnTo>
              <a:lnTo>
                <a:pt x="333326" y="1586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D8956E-14C0-4902-9FCC-3C44794CB5CE}">
      <dsp:nvSpPr>
        <dsp:cNvPr id="0" name=""/>
        <dsp:cNvSpPr/>
      </dsp:nvSpPr>
      <dsp:spPr>
        <a:xfrm>
          <a:off x="274903" y="3753724"/>
          <a:ext cx="333326" cy="158633"/>
        </a:xfrm>
        <a:custGeom>
          <a:avLst/>
          <a:gdLst/>
          <a:ahLst/>
          <a:cxnLst/>
          <a:rect l="0" t="0" r="0" b="0"/>
          <a:pathLst>
            <a:path>
              <a:moveTo>
                <a:pt x="333326" y="0"/>
              </a:moveTo>
              <a:lnTo>
                <a:pt x="333326" y="108103"/>
              </a:lnTo>
              <a:lnTo>
                <a:pt x="0" y="108103"/>
              </a:lnTo>
              <a:lnTo>
                <a:pt x="0" y="1586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13B8E7-9BBE-4025-AC2E-C63BCF892F51}">
      <dsp:nvSpPr>
        <dsp:cNvPr id="0" name=""/>
        <dsp:cNvSpPr/>
      </dsp:nvSpPr>
      <dsp:spPr>
        <a:xfrm>
          <a:off x="608230" y="3248733"/>
          <a:ext cx="3333268" cy="158633"/>
        </a:xfrm>
        <a:custGeom>
          <a:avLst/>
          <a:gdLst/>
          <a:ahLst/>
          <a:cxnLst/>
          <a:rect l="0" t="0" r="0" b="0"/>
          <a:pathLst>
            <a:path>
              <a:moveTo>
                <a:pt x="3333268" y="0"/>
              </a:moveTo>
              <a:lnTo>
                <a:pt x="3333268" y="108103"/>
              </a:lnTo>
              <a:lnTo>
                <a:pt x="0" y="108103"/>
              </a:lnTo>
              <a:lnTo>
                <a:pt x="0" y="1586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79A10B-053D-428A-9574-1C4426A88522}">
      <dsp:nvSpPr>
        <dsp:cNvPr id="0" name=""/>
        <dsp:cNvSpPr/>
      </dsp:nvSpPr>
      <dsp:spPr>
        <a:xfrm>
          <a:off x="3895778" y="2743743"/>
          <a:ext cx="91440" cy="1586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86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A53FF3-EF78-4230-83AB-431E4DF023E1}">
      <dsp:nvSpPr>
        <dsp:cNvPr id="0" name=""/>
        <dsp:cNvSpPr/>
      </dsp:nvSpPr>
      <dsp:spPr>
        <a:xfrm>
          <a:off x="3895778" y="2238753"/>
          <a:ext cx="91440" cy="1586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86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7120D2-8271-496B-9CF8-150778B0BF17}">
      <dsp:nvSpPr>
        <dsp:cNvPr id="0" name=""/>
        <dsp:cNvSpPr/>
      </dsp:nvSpPr>
      <dsp:spPr>
        <a:xfrm>
          <a:off x="3895778" y="1733763"/>
          <a:ext cx="91440" cy="1586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86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8EF32D-15EE-477C-870C-F0A0249EEDDB}">
      <dsp:nvSpPr>
        <dsp:cNvPr id="0" name=""/>
        <dsp:cNvSpPr/>
      </dsp:nvSpPr>
      <dsp:spPr>
        <a:xfrm>
          <a:off x="2886697" y="1387406"/>
          <a:ext cx="2109602" cy="3463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AB1B18-9CB5-4F16-9A14-9CFA67956A5A}">
      <dsp:nvSpPr>
        <dsp:cNvPr id="0" name=""/>
        <dsp:cNvSpPr/>
      </dsp:nvSpPr>
      <dsp:spPr>
        <a:xfrm>
          <a:off x="2947302" y="1444981"/>
          <a:ext cx="2109602" cy="346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園長：</a:t>
          </a:r>
          <a:r>
            <a:rPr lang="zh-TW" altLang="en-US" sz="1100" kern="1200" dirty="0">
              <a:latin typeface="標楷體" panose="03000509000000000000" pitchFamily="65" charset="-120"/>
              <a:ea typeface="標楷體" panose="03000509000000000000" pitchFamily="65" charset="-120"/>
            </a:rPr>
            <a:t>宮文卿校長</a:t>
          </a:r>
          <a:endParaRPr lang="zh-TW" altLang="en-US" sz="1100" kern="1200" dirty="0"/>
        </a:p>
      </dsp:txBody>
      <dsp:txXfrm>
        <a:off x="2957446" y="1455125"/>
        <a:ext cx="2089314" cy="326068"/>
      </dsp:txXfrm>
    </dsp:sp>
    <dsp:sp modelId="{C2E5718A-143C-4AEC-8472-5C501E0163A6}">
      <dsp:nvSpPr>
        <dsp:cNvPr id="0" name=""/>
        <dsp:cNvSpPr/>
      </dsp:nvSpPr>
      <dsp:spPr>
        <a:xfrm>
          <a:off x="3300672" y="1892396"/>
          <a:ext cx="1281651" cy="3463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2254AB-AFA3-4B6E-AD80-BBA2E401E74F}">
      <dsp:nvSpPr>
        <dsp:cNvPr id="0" name=""/>
        <dsp:cNvSpPr/>
      </dsp:nvSpPr>
      <dsp:spPr>
        <a:xfrm>
          <a:off x="3361277" y="1949971"/>
          <a:ext cx="1281651" cy="346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園主任</a:t>
          </a:r>
          <a:r>
            <a:rPr lang="zh-TW" altLang="en-US" sz="1100" kern="1200" dirty="0">
              <a:latin typeface="標楷體" panose="03000509000000000000" pitchFamily="65" charset="-120"/>
              <a:ea typeface="標楷體" panose="03000509000000000000" pitchFamily="65" charset="-120"/>
            </a:rPr>
            <a:t>：陳昭螢</a:t>
          </a:r>
          <a:endParaRPr lang="zh-TW" altLang="en-US" sz="1100" kern="1200" dirty="0"/>
        </a:p>
      </dsp:txBody>
      <dsp:txXfrm>
        <a:off x="3371421" y="1960115"/>
        <a:ext cx="1261363" cy="326068"/>
      </dsp:txXfrm>
    </dsp:sp>
    <dsp:sp modelId="{CFA4E8A8-1941-4248-865B-3971073457CB}">
      <dsp:nvSpPr>
        <dsp:cNvPr id="0" name=""/>
        <dsp:cNvSpPr/>
      </dsp:nvSpPr>
      <dsp:spPr>
        <a:xfrm>
          <a:off x="3293887" y="2397386"/>
          <a:ext cx="1295221" cy="3463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063DCD-0D67-4221-BEB3-BC9DA22983B6}">
      <dsp:nvSpPr>
        <dsp:cNvPr id="0" name=""/>
        <dsp:cNvSpPr/>
      </dsp:nvSpPr>
      <dsp:spPr>
        <a:xfrm>
          <a:off x="3354492" y="2454961"/>
          <a:ext cx="1295221" cy="346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教保組長</a:t>
          </a:r>
          <a:r>
            <a:rPr lang="zh-TW" altLang="en-US" sz="1100" kern="1200" dirty="0">
              <a:latin typeface="標楷體" panose="03000509000000000000" pitchFamily="65" charset="-120"/>
              <a:ea typeface="標楷體" panose="03000509000000000000" pitchFamily="65" charset="-120"/>
            </a:rPr>
            <a:t>：丁秀蘭</a:t>
          </a:r>
          <a:endParaRPr lang="zh-TW" altLang="en-US" sz="1100" kern="1200" dirty="0"/>
        </a:p>
      </dsp:txBody>
      <dsp:txXfrm>
        <a:off x="3364636" y="2465105"/>
        <a:ext cx="1274933" cy="326068"/>
      </dsp:txXfrm>
    </dsp:sp>
    <dsp:sp modelId="{4D62C2CA-29E9-49D5-8B20-AA80E91057AA}">
      <dsp:nvSpPr>
        <dsp:cNvPr id="0" name=""/>
        <dsp:cNvSpPr/>
      </dsp:nvSpPr>
      <dsp:spPr>
        <a:xfrm>
          <a:off x="3256786" y="2902377"/>
          <a:ext cx="1369424" cy="3463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3E7DFD-A83C-4097-B90B-B95EEF280E6A}">
      <dsp:nvSpPr>
        <dsp:cNvPr id="0" name=""/>
        <dsp:cNvSpPr/>
      </dsp:nvSpPr>
      <dsp:spPr>
        <a:xfrm>
          <a:off x="3317391" y="2959951"/>
          <a:ext cx="1369424" cy="346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行政教保員</a:t>
          </a:r>
          <a:r>
            <a:rPr lang="en-US" altLang="zh-TW" sz="1100" kern="1200" dirty="0">
              <a:latin typeface="標楷體" panose="03000509000000000000" pitchFamily="65" charset="-120"/>
              <a:ea typeface="標楷體" panose="03000509000000000000" pitchFamily="65" charset="-120"/>
            </a:rPr>
            <a:t>:</a:t>
          </a:r>
          <a:r>
            <a:rPr lang="zh-TW" altLang="en-US" sz="1100" kern="1200" dirty="0">
              <a:latin typeface="標楷體" panose="03000509000000000000" pitchFamily="65" charset="-120"/>
              <a:ea typeface="標楷體" panose="03000509000000000000" pitchFamily="65" charset="-120"/>
            </a:rPr>
            <a:t>林柳吟</a:t>
          </a:r>
          <a:endParaRPr lang="zh-TW" altLang="en-US" sz="1100" kern="1200" dirty="0"/>
        </a:p>
      </dsp:txBody>
      <dsp:txXfrm>
        <a:off x="3327535" y="2970095"/>
        <a:ext cx="1349136" cy="326068"/>
      </dsp:txXfrm>
    </dsp:sp>
    <dsp:sp modelId="{E3A4EB71-11D3-47E9-826F-2C7FAEE2417F}">
      <dsp:nvSpPr>
        <dsp:cNvPr id="0" name=""/>
        <dsp:cNvSpPr/>
      </dsp:nvSpPr>
      <dsp:spPr>
        <a:xfrm>
          <a:off x="335508" y="3407367"/>
          <a:ext cx="545443" cy="3463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9629DE-9E31-4238-9E51-B198B7A72712}">
      <dsp:nvSpPr>
        <dsp:cNvPr id="0" name=""/>
        <dsp:cNvSpPr/>
      </dsp:nvSpPr>
      <dsp:spPr>
        <a:xfrm>
          <a:off x="396113" y="3464941"/>
          <a:ext cx="545443" cy="346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黃班</a:t>
          </a:r>
        </a:p>
      </dsp:txBody>
      <dsp:txXfrm>
        <a:off x="406257" y="3475085"/>
        <a:ext cx="525155" cy="326068"/>
      </dsp:txXfrm>
    </dsp:sp>
    <dsp:sp modelId="{6EF77354-CC24-4395-9B57-301DD019EFA0}">
      <dsp:nvSpPr>
        <dsp:cNvPr id="0" name=""/>
        <dsp:cNvSpPr/>
      </dsp:nvSpPr>
      <dsp:spPr>
        <a:xfrm>
          <a:off x="2181" y="3912357"/>
          <a:ext cx="545443" cy="1409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E5AFD6-455D-4CAE-AE8F-727BE19AE206}">
      <dsp:nvSpPr>
        <dsp:cNvPr id="0" name=""/>
        <dsp:cNvSpPr/>
      </dsp:nvSpPr>
      <dsp:spPr>
        <a:xfrm>
          <a:off x="62786" y="3969931"/>
          <a:ext cx="545443" cy="14094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黃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麗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月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老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師</a:t>
          </a:r>
        </a:p>
      </dsp:txBody>
      <dsp:txXfrm>
        <a:off x="78761" y="3985906"/>
        <a:ext cx="513493" cy="1377514"/>
      </dsp:txXfrm>
    </dsp:sp>
    <dsp:sp modelId="{B87FF760-2E76-4F01-80C4-87CFC830AF39}">
      <dsp:nvSpPr>
        <dsp:cNvPr id="0" name=""/>
        <dsp:cNvSpPr/>
      </dsp:nvSpPr>
      <dsp:spPr>
        <a:xfrm>
          <a:off x="668835" y="3912357"/>
          <a:ext cx="545443" cy="1479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21C57-831B-4621-9786-5A9490EAADCD}">
      <dsp:nvSpPr>
        <dsp:cNvPr id="0" name=""/>
        <dsp:cNvSpPr/>
      </dsp:nvSpPr>
      <dsp:spPr>
        <a:xfrm>
          <a:off x="729440" y="3969931"/>
          <a:ext cx="545443" cy="1479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李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茹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億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老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師</a:t>
          </a:r>
        </a:p>
      </dsp:txBody>
      <dsp:txXfrm>
        <a:off x="745415" y="3985906"/>
        <a:ext cx="513493" cy="1447250"/>
      </dsp:txXfrm>
    </dsp:sp>
    <dsp:sp modelId="{6D2AAEF9-76E3-41FA-B6C3-1005C3334643}">
      <dsp:nvSpPr>
        <dsp:cNvPr id="0" name=""/>
        <dsp:cNvSpPr/>
      </dsp:nvSpPr>
      <dsp:spPr>
        <a:xfrm>
          <a:off x="1668815" y="3407367"/>
          <a:ext cx="545443" cy="3463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863BC-9BBF-4036-B3B2-72A0D46AC009}">
      <dsp:nvSpPr>
        <dsp:cNvPr id="0" name=""/>
        <dsp:cNvSpPr/>
      </dsp:nvSpPr>
      <dsp:spPr>
        <a:xfrm>
          <a:off x="1729420" y="3464941"/>
          <a:ext cx="545443" cy="346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藍班</a:t>
          </a:r>
        </a:p>
      </dsp:txBody>
      <dsp:txXfrm>
        <a:off x="1739564" y="3475085"/>
        <a:ext cx="525155" cy="326068"/>
      </dsp:txXfrm>
    </dsp:sp>
    <dsp:sp modelId="{68BE4A3C-21EA-4C6E-80C7-DFD82C5602D9}">
      <dsp:nvSpPr>
        <dsp:cNvPr id="0" name=""/>
        <dsp:cNvSpPr/>
      </dsp:nvSpPr>
      <dsp:spPr>
        <a:xfrm>
          <a:off x="1335488" y="3912357"/>
          <a:ext cx="545443" cy="14364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F6E6F0-D1E9-405A-8EF3-155791C589E8}">
      <dsp:nvSpPr>
        <dsp:cNvPr id="0" name=""/>
        <dsp:cNvSpPr/>
      </dsp:nvSpPr>
      <dsp:spPr>
        <a:xfrm>
          <a:off x="1396093" y="3969931"/>
          <a:ext cx="545443" cy="14364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趙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恕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平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老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師</a:t>
          </a:r>
        </a:p>
      </dsp:txBody>
      <dsp:txXfrm>
        <a:off x="1412068" y="3985906"/>
        <a:ext cx="513493" cy="1404513"/>
      </dsp:txXfrm>
    </dsp:sp>
    <dsp:sp modelId="{994704BE-5A96-4F7F-9602-115D3CFADA54}">
      <dsp:nvSpPr>
        <dsp:cNvPr id="0" name=""/>
        <dsp:cNvSpPr/>
      </dsp:nvSpPr>
      <dsp:spPr>
        <a:xfrm>
          <a:off x="2002142" y="3912357"/>
          <a:ext cx="545443" cy="14364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A0DD38-1A0F-4EB6-AA46-2C15014F68A5}">
      <dsp:nvSpPr>
        <dsp:cNvPr id="0" name=""/>
        <dsp:cNvSpPr/>
      </dsp:nvSpPr>
      <dsp:spPr>
        <a:xfrm>
          <a:off x="2062747" y="3969931"/>
          <a:ext cx="545443" cy="14364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丁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秀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蘭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老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師</a:t>
          </a:r>
        </a:p>
      </dsp:txBody>
      <dsp:txXfrm>
        <a:off x="2078722" y="3985906"/>
        <a:ext cx="513493" cy="1404509"/>
      </dsp:txXfrm>
    </dsp:sp>
    <dsp:sp modelId="{4F3AA5DD-FE1B-4CF4-A916-BC5806B51854}">
      <dsp:nvSpPr>
        <dsp:cNvPr id="0" name=""/>
        <dsp:cNvSpPr/>
      </dsp:nvSpPr>
      <dsp:spPr>
        <a:xfrm>
          <a:off x="3002123" y="3407367"/>
          <a:ext cx="545443" cy="3463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04716D-17F0-432D-95FD-DFFA692B0D33}">
      <dsp:nvSpPr>
        <dsp:cNvPr id="0" name=""/>
        <dsp:cNvSpPr/>
      </dsp:nvSpPr>
      <dsp:spPr>
        <a:xfrm>
          <a:off x="3062727" y="3464941"/>
          <a:ext cx="545443" cy="346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綠班</a:t>
          </a:r>
        </a:p>
      </dsp:txBody>
      <dsp:txXfrm>
        <a:off x="3072871" y="3475085"/>
        <a:ext cx="525155" cy="326068"/>
      </dsp:txXfrm>
    </dsp:sp>
    <dsp:sp modelId="{556B44A7-C171-4E37-A14A-D88C6BBED9E9}">
      <dsp:nvSpPr>
        <dsp:cNvPr id="0" name=""/>
        <dsp:cNvSpPr/>
      </dsp:nvSpPr>
      <dsp:spPr>
        <a:xfrm>
          <a:off x="2668796" y="3912357"/>
          <a:ext cx="545443" cy="14297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51DA48-7A88-4F7D-9B62-5B83CCA16764}">
      <dsp:nvSpPr>
        <dsp:cNvPr id="0" name=""/>
        <dsp:cNvSpPr/>
      </dsp:nvSpPr>
      <dsp:spPr>
        <a:xfrm>
          <a:off x="2729401" y="3969931"/>
          <a:ext cx="545443" cy="14297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張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玲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文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老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師</a:t>
          </a:r>
        </a:p>
      </dsp:txBody>
      <dsp:txXfrm>
        <a:off x="2745376" y="3985906"/>
        <a:ext cx="513493" cy="1397818"/>
      </dsp:txXfrm>
    </dsp:sp>
    <dsp:sp modelId="{B5A8C4CA-D3F8-47D6-ADA0-EF3C7CB90E13}">
      <dsp:nvSpPr>
        <dsp:cNvPr id="0" name=""/>
        <dsp:cNvSpPr/>
      </dsp:nvSpPr>
      <dsp:spPr>
        <a:xfrm>
          <a:off x="3335449" y="3912357"/>
          <a:ext cx="545443" cy="14297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277D96-DB9B-46B4-BD87-07CB638257B3}">
      <dsp:nvSpPr>
        <dsp:cNvPr id="0" name=""/>
        <dsp:cNvSpPr/>
      </dsp:nvSpPr>
      <dsp:spPr>
        <a:xfrm>
          <a:off x="3396054" y="3969931"/>
          <a:ext cx="545443" cy="1429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徐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緁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妤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老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師</a:t>
          </a:r>
        </a:p>
      </dsp:txBody>
      <dsp:txXfrm>
        <a:off x="3412029" y="3985906"/>
        <a:ext cx="513493" cy="1397821"/>
      </dsp:txXfrm>
    </dsp:sp>
    <dsp:sp modelId="{5B11B8E5-FC06-40CA-BC93-52F7F4E321DF}">
      <dsp:nvSpPr>
        <dsp:cNvPr id="0" name=""/>
        <dsp:cNvSpPr/>
      </dsp:nvSpPr>
      <dsp:spPr>
        <a:xfrm>
          <a:off x="4335430" y="3407367"/>
          <a:ext cx="545443" cy="3463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1354FB-97DA-4BAE-82EF-BEE601757F8B}">
      <dsp:nvSpPr>
        <dsp:cNvPr id="0" name=""/>
        <dsp:cNvSpPr/>
      </dsp:nvSpPr>
      <dsp:spPr>
        <a:xfrm>
          <a:off x="4396035" y="3464941"/>
          <a:ext cx="545443" cy="346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白班</a:t>
          </a:r>
        </a:p>
      </dsp:txBody>
      <dsp:txXfrm>
        <a:off x="4406179" y="3475085"/>
        <a:ext cx="525155" cy="326068"/>
      </dsp:txXfrm>
    </dsp:sp>
    <dsp:sp modelId="{81240399-89D4-4663-869D-ECC50D42384D}">
      <dsp:nvSpPr>
        <dsp:cNvPr id="0" name=""/>
        <dsp:cNvSpPr/>
      </dsp:nvSpPr>
      <dsp:spPr>
        <a:xfrm>
          <a:off x="4002103" y="3912357"/>
          <a:ext cx="545443" cy="14541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9641A8-0E18-4E7F-9288-433E1DF7853E}">
      <dsp:nvSpPr>
        <dsp:cNvPr id="0" name=""/>
        <dsp:cNvSpPr/>
      </dsp:nvSpPr>
      <dsp:spPr>
        <a:xfrm>
          <a:off x="4062708" y="3969931"/>
          <a:ext cx="545443" cy="1454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馮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玉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瓊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老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師</a:t>
          </a:r>
        </a:p>
      </dsp:txBody>
      <dsp:txXfrm>
        <a:off x="4078683" y="3985906"/>
        <a:ext cx="513493" cy="1422201"/>
      </dsp:txXfrm>
    </dsp:sp>
    <dsp:sp modelId="{B74012B0-E683-43F1-AA91-556B8F21A316}">
      <dsp:nvSpPr>
        <dsp:cNvPr id="0" name=""/>
        <dsp:cNvSpPr/>
      </dsp:nvSpPr>
      <dsp:spPr>
        <a:xfrm>
          <a:off x="4668757" y="3912357"/>
          <a:ext cx="545443" cy="1479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DFECFB-34B3-410A-AF74-5E04E65395DD}">
      <dsp:nvSpPr>
        <dsp:cNvPr id="0" name=""/>
        <dsp:cNvSpPr/>
      </dsp:nvSpPr>
      <dsp:spPr>
        <a:xfrm>
          <a:off x="4729361" y="3969931"/>
          <a:ext cx="545443" cy="1479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李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宜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真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老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師</a:t>
          </a:r>
        </a:p>
      </dsp:txBody>
      <dsp:txXfrm>
        <a:off x="4745336" y="3985906"/>
        <a:ext cx="513493" cy="1447250"/>
      </dsp:txXfrm>
    </dsp:sp>
    <dsp:sp modelId="{4442B61C-8A9C-4C0B-8996-F297DFCD871C}">
      <dsp:nvSpPr>
        <dsp:cNvPr id="0" name=""/>
        <dsp:cNvSpPr/>
      </dsp:nvSpPr>
      <dsp:spPr>
        <a:xfrm>
          <a:off x="5668737" y="3407367"/>
          <a:ext cx="545443" cy="3463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BE40C-0FC7-46AA-8E41-DF55FF561ABE}">
      <dsp:nvSpPr>
        <dsp:cNvPr id="0" name=""/>
        <dsp:cNvSpPr/>
      </dsp:nvSpPr>
      <dsp:spPr>
        <a:xfrm>
          <a:off x="5729342" y="3464941"/>
          <a:ext cx="545443" cy="346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橙班</a:t>
          </a:r>
        </a:p>
      </dsp:txBody>
      <dsp:txXfrm>
        <a:off x="5739486" y="3475085"/>
        <a:ext cx="525155" cy="326068"/>
      </dsp:txXfrm>
    </dsp:sp>
    <dsp:sp modelId="{AEE43F77-35CF-4EED-AE89-2F50E4A7B6BE}">
      <dsp:nvSpPr>
        <dsp:cNvPr id="0" name=""/>
        <dsp:cNvSpPr/>
      </dsp:nvSpPr>
      <dsp:spPr>
        <a:xfrm>
          <a:off x="5335410" y="3912357"/>
          <a:ext cx="545443" cy="1479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6B232-7ACE-4A94-A3CC-E6C1EC81016D}">
      <dsp:nvSpPr>
        <dsp:cNvPr id="0" name=""/>
        <dsp:cNvSpPr/>
      </dsp:nvSpPr>
      <dsp:spPr>
        <a:xfrm>
          <a:off x="5396015" y="3969931"/>
          <a:ext cx="545443" cy="1479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郭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家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馨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老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師</a:t>
          </a:r>
        </a:p>
      </dsp:txBody>
      <dsp:txXfrm>
        <a:off x="5411990" y="3985906"/>
        <a:ext cx="513493" cy="1447250"/>
      </dsp:txXfrm>
    </dsp:sp>
    <dsp:sp modelId="{BCA9DA28-7698-4BB7-9C52-04359E138A1B}">
      <dsp:nvSpPr>
        <dsp:cNvPr id="0" name=""/>
        <dsp:cNvSpPr/>
      </dsp:nvSpPr>
      <dsp:spPr>
        <a:xfrm>
          <a:off x="6002064" y="3912357"/>
          <a:ext cx="545443" cy="1479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F0ECDF-3138-46AD-8347-ACEA3923EC85}">
      <dsp:nvSpPr>
        <dsp:cNvPr id="0" name=""/>
        <dsp:cNvSpPr/>
      </dsp:nvSpPr>
      <dsp:spPr>
        <a:xfrm>
          <a:off x="6062669" y="3969931"/>
          <a:ext cx="545443" cy="1479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沈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欣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樺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老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師</a:t>
          </a:r>
        </a:p>
      </dsp:txBody>
      <dsp:txXfrm>
        <a:off x="6078644" y="3985906"/>
        <a:ext cx="513493" cy="1447250"/>
      </dsp:txXfrm>
    </dsp:sp>
    <dsp:sp modelId="{DB3D9150-D47C-4A19-9297-F97AEF62981E}">
      <dsp:nvSpPr>
        <dsp:cNvPr id="0" name=""/>
        <dsp:cNvSpPr/>
      </dsp:nvSpPr>
      <dsp:spPr>
        <a:xfrm>
          <a:off x="7002044" y="3407367"/>
          <a:ext cx="545443" cy="3463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CC129C-A9F1-4755-ADF6-DF99AA255179}">
      <dsp:nvSpPr>
        <dsp:cNvPr id="0" name=""/>
        <dsp:cNvSpPr/>
      </dsp:nvSpPr>
      <dsp:spPr>
        <a:xfrm>
          <a:off x="7062649" y="3464941"/>
          <a:ext cx="545443" cy="346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蘋果班</a:t>
          </a:r>
        </a:p>
      </dsp:txBody>
      <dsp:txXfrm>
        <a:off x="7072793" y="3475085"/>
        <a:ext cx="525155" cy="326068"/>
      </dsp:txXfrm>
    </dsp:sp>
    <dsp:sp modelId="{93734291-F151-48FA-AD53-B168314A0506}">
      <dsp:nvSpPr>
        <dsp:cNvPr id="0" name=""/>
        <dsp:cNvSpPr/>
      </dsp:nvSpPr>
      <dsp:spPr>
        <a:xfrm>
          <a:off x="6668717" y="3912357"/>
          <a:ext cx="545443" cy="16274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DFD742-6DDE-49CA-AF78-548ACA66663F}">
      <dsp:nvSpPr>
        <dsp:cNvPr id="0" name=""/>
        <dsp:cNvSpPr/>
      </dsp:nvSpPr>
      <dsp:spPr>
        <a:xfrm>
          <a:off x="6729322" y="3969931"/>
          <a:ext cx="545443" cy="16274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莊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芝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恩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教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保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員</a:t>
          </a:r>
        </a:p>
      </dsp:txBody>
      <dsp:txXfrm>
        <a:off x="6745297" y="3985906"/>
        <a:ext cx="513493" cy="1595487"/>
      </dsp:txXfrm>
    </dsp:sp>
    <dsp:sp modelId="{9CBCB9F2-D8EE-44E2-AB68-633C52BF4EAC}">
      <dsp:nvSpPr>
        <dsp:cNvPr id="0" name=""/>
        <dsp:cNvSpPr/>
      </dsp:nvSpPr>
      <dsp:spPr>
        <a:xfrm>
          <a:off x="7335371" y="3912357"/>
          <a:ext cx="545443" cy="16274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AB044-4A09-435B-A2B8-8541CAD2A62C}">
      <dsp:nvSpPr>
        <dsp:cNvPr id="0" name=""/>
        <dsp:cNvSpPr/>
      </dsp:nvSpPr>
      <dsp:spPr>
        <a:xfrm>
          <a:off x="7395976" y="3969931"/>
          <a:ext cx="545443" cy="16274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陳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郁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棠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教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保</a:t>
          </a:r>
          <a:endParaRPr lang="en-US" altLang="zh-TW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/>
            <a:t>員</a:t>
          </a:r>
        </a:p>
      </dsp:txBody>
      <dsp:txXfrm>
        <a:off x="7411951" y="3985906"/>
        <a:ext cx="513493" cy="15954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B1321E-CC62-4127-9244-F6DCF826DC74}">
      <dsp:nvSpPr>
        <dsp:cNvPr id="0" name=""/>
        <dsp:cNvSpPr/>
      </dsp:nvSpPr>
      <dsp:spPr>
        <a:xfrm>
          <a:off x="1886132" y="1517585"/>
          <a:ext cx="1163271" cy="11632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ctr" latinLnBrk="0" hangingPunct="1">
            <a:lnSpc>
              <a:spcPct val="16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1500" b="1" i="0" u="none" strike="noStrike" kern="1200" cap="none" normalizeH="0" baseline="0">
              <a:ln>
                <a:noFill/>
              </a:ln>
              <a:solidFill>
                <a:srgbClr val="0000FF"/>
              </a:solidFill>
              <a:effectLst/>
              <a:latin typeface="華康娃娃體W7" charset="-120"/>
              <a:ea typeface="標楷體" panose="03000509000000000000" pitchFamily="65" charset="-120"/>
            </a:rPr>
            <a:t>興雅生活</a:t>
          </a:r>
          <a:endParaRPr kumimoji="1" lang="zh-TW" altLang="en-US" sz="1500" b="1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標楷體" panose="03000509000000000000" pitchFamily="65" charset="-120"/>
          </a:endParaRPr>
        </a:p>
      </dsp:txBody>
      <dsp:txXfrm>
        <a:off x="2056489" y="1687942"/>
        <a:ext cx="822557" cy="822557"/>
      </dsp:txXfrm>
    </dsp:sp>
    <dsp:sp modelId="{49E6AF6A-6A7F-40F9-927B-D1DA3567775A}">
      <dsp:nvSpPr>
        <dsp:cNvPr id="0" name=""/>
        <dsp:cNvSpPr/>
      </dsp:nvSpPr>
      <dsp:spPr>
        <a:xfrm rot="16200000">
          <a:off x="2280150" y="1308754"/>
          <a:ext cx="375236" cy="42424"/>
        </a:xfrm>
        <a:custGeom>
          <a:avLst/>
          <a:gdLst/>
          <a:ahLst/>
          <a:cxnLst/>
          <a:rect l="0" t="0" r="0" b="0"/>
          <a:pathLst>
            <a:path>
              <a:moveTo>
                <a:pt x="0" y="21212"/>
              </a:moveTo>
              <a:lnTo>
                <a:pt x="375236" y="212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458387" y="1320586"/>
        <a:ext cx="18761" cy="18761"/>
      </dsp:txXfrm>
    </dsp:sp>
    <dsp:sp modelId="{E1F055FB-12C6-4337-8A1F-5F2905A58E9C}">
      <dsp:nvSpPr>
        <dsp:cNvPr id="0" name=""/>
        <dsp:cNvSpPr/>
      </dsp:nvSpPr>
      <dsp:spPr>
        <a:xfrm>
          <a:off x="1910974" y="28132"/>
          <a:ext cx="1113588" cy="11142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6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zh-TW" sz="1200" b="1" i="1" u="none" strike="noStrike" kern="1200" cap="none" normalizeH="0" baseline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ea typeface="新細明體" panose="02020500000000000000" pitchFamily="18" charset="-120"/>
            </a:rPr>
            <a:t>Safe</a:t>
          </a:r>
          <a:br>
            <a:rPr kumimoji="1" lang="en-US" altLang="zh-TW" sz="1200" b="1" i="1" u="none" strike="noStrike" kern="1200" cap="none" normalizeH="0" baseline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ea typeface="新細明體" panose="02020500000000000000" pitchFamily="18" charset="-120"/>
            </a:rPr>
          </a:br>
          <a:r>
            <a:rPr kumimoji="1" lang="zh-TW" altLang="en-US" sz="1200" b="1" i="0" u="none" strike="noStrike" kern="1200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安全</a:t>
          </a:r>
          <a:endParaRPr kumimoji="1" lang="zh-TW" altLang="en-US" sz="12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endParaRPr>
        </a:p>
      </dsp:txBody>
      <dsp:txXfrm>
        <a:off x="2074055" y="191305"/>
        <a:ext cx="787426" cy="787870"/>
      </dsp:txXfrm>
    </dsp:sp>
    <dsp:sp modelId="{6698E817-222A-4BC8-A2A7-2AE532F9E729}">
      <dsp:nvSpPr>
        <dsp:cNvPr id="0" name=""/>
        <dsp:cNvSpPr/>
      </dsp:nvSpPr>
      <dsp:spPr>
        <a:xfrm rot="20520000">
          <a:off x="3012354" y="1844085"/>
          <a:ext cx="350709" cy="42424"/>
        </a:xfrm>
        <a:custGeom>
          <a:avLst/>
          <a:gdLst/>
          <a:ahLst/>
          <a:cxnLst/>
          <a:rect l="0" t="0" r="0" b="0"/>
          <a:pathLst>
            <a:path>
              <a:moveTo>
                <a:pt x="0" y="21212"/>
              </a:moveTo>
              <a:lnTo>
                <a:pt x="350709" y="212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3178941" y="1856530"/>
        <a:ext cx="17535" cy="17535"/>
      </dsp:txXfrm>
    </dsp:sp>
    <dsp:sp modelId="{9BF77911-B7A5-456E-B41D-E44D6FD2FE38}">
      <dsp:nvSpPr>
        <dsp:cNvPr id="0" name=""/>
        <dsp:cNvSpPr/>
      </dsp:nvSpPr>
      <dsp:spPr>
        <a:xfrm>
          <a:off x="3326013" y="1049739"/>
          <a:ext cx="1163271" cy="11632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6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zh-TW" sz="1200" b="1" i="1" u="none" strike="noStrike" kern="1200" cap="none" normalizeH="0" baseline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ea typeface="新細明體" panose="02020500000000000000" pitchFamily="18" charset="-120"/>
            </a:rPr>
            <a:t>Respect</a:t>
          </a:r>
          <a:r>
            <a:rPr kumimoji="1" lang="en-US" altLang="zh-TW" sz="1200" b="1" i="0" u="none" strike="noStrike" kern="1200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kumimoji="1" lang="en-US" altLang="zh-TW" sz="1200" b="1" i="0" u="none" strike="noStrike" kern="1200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kumimoji="1" lang="zh-TW" altLang="en-US" sz="1200" b="1" i="0" u="none" strike="noStrike" kern="1200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尊重</a:t>
          </a:r>
          <a:endParaRPr kumimoji="1" lang="zh-TW" altLang="en-US" sz="12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endParaRPr>
        </a:p>
      </dsp:txBody>
      <dsp:txXfrm>
        <a:off x="3496370" y="1220096"/>
        <a:ext cx="822557" cy="822557"/>
      </dsp:txXfrm>
    </dsp:sp>
    <dsp:sp modelId="{7840CE6E-E2EE-4F7F-8F88-169A3A62E7A0}">
      <dsp:nvSpPr>
        <dsp:cNvPr id="0" name=""/>
        <dsp:cNvSpPr/>
      </dsp:nvSpPr>
      <dsp:spPr>
        <a:xfrm rot="3240000">
          <a:off x="2737361" y="2690426"/>
          <a:ext cx="350709" cy="42424"/>
        </a:xfrm>
        <a:custGeom>
          <a:avLst/>
          <a:gdLst/>
          <a:ahLst/>
          <a:cxnLst/>
          <a:rect l="0" t="0" r="0" b="0"/>
          <a:pathLst>
            <a:path>
              <a:moveTo>
                <a:pt x="0" y="21212"/>
              </a:moveTo>
              <a:lnTo>
                <a:pt x="350709" y="212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903948" y="2702871"/>
        <a:ext cx="17535" cy="17535"/>
      </dsp:txXfrm>
    </dsp:sp>
    <dsp:sp modelId="{28D3D648-146D-4611-A2B3-285636F86DBD}">
      <dsp:nvSpPr>
        <dsp:cNvPr id="0" name=""/>
        <dsp:cNvSpPr/>
      </dsp:nvSpPr>
      <dsp:spPr>
        <a:xfrm>
          <a:off x="2776028" y="2742421"/>
          <a:ext cx="1163271" cy="11632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6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zh-TW" sz="1200" b="1" i="1" u="none" strike="noStrike" kern="1200" cap="none" normalizeH="0" baseline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ea typeface="新細明體" panose="02020500000000000000" pitchFamily="18" charset="-120"/>
            </a:rPr>
            <a:t>Cooperation</a:t>
          </a:r>
          <a:r>
            <a:rPr kumimoji="1" lang="en-US" altLang="zh-TW" sz="1200" b="0" i="0" u="none" strike="noStrike" kern="1200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kumimoji="1" lang="en-US" altLang="zh-TW" sz="1200" b="0" i="0" u="none" strike="noStrike" kern="1200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kumimoji="1" lang="zh-TW" altLang="en-US" sz="1200" b="1" i="0" u="none" strike="noStrike" kern="1200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合作</a:t>
          </a:r>
          <a:endParaRPr kumimoji="1" lang="zh-TW" altLang="en-US" sz="12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endParaRPr>
        </a:p>
      </dsp:txBody>
      <dsp:txXfrm>
        <a:off x="2946385" y="2912778"/>
        <a:ext cx="822557" cy="822557"/>
      </dsp:txXfrm>
    </dsp:sp>
    <dsp:sp modelId="{A6DA5F45-A2A2-480D-B6F3-79A7F7B57436}">
      <dsp:nvSpPr>
        <dsp:cNvPr id="0" name=""/>
        <dsp:cNvSpPr/>
      </dsp:nvSpPr>
      <dsp:spPr>
        <a:xfrm rot="7560000">
          <a:off x="1847466" y="2690426"/>
          <a:ext cx="350709" cy="42424"/>
        </a:xfrm>
        <a:custGeom>
          <a:avLst/>
          <a:gdLst/>
          <a:ahLst/>
          <a:cxnLst/>
          <a:rect l="0" t="0" r="0" b="0"/>
          <a:pathLst>
            <a:path>
              <a:moveTo>
                <a:pt x="0" y="21212"/>
              </a:moveTo>
              <a:lnTo>
                <a:pt x="350709" y="212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 rot="10800000">
        <a:off x="2014053" y="2702871"/>
        <a:ext cx="17535" cy="17535"/>
      </dsp:txXfrm>
    </dsp:sp>
    <dsp:sp modelId="{84728898-3EE0-4635-AE4C-E4201AB23F6B}">
      <dsp:nvSpPr>
        <dsp:cNvPr id="0" name=""/>
        <dsp:cNvSpPr/>
      </dsp:nvSpPr>
      <dsp:spPr>
        <a:xfrm>
          <a:off x="996237" y="2742421"/>
          <a:ext cx="1163271" cy="11632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6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zh-TW" sz="1200" b="1" i="1" u="none" strike="noStrike" kern="1200" cap="none" normalizeH="0" baseline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ea typeface="新細明體" panose="02020500000000000000" pitchFamily="18" charset="-120"/>
            </a:rPr>
            <a:t>Care</a:t>
          </a:r>
          <a:r>
            <a:rPr kumimoji="1" lang="en-US" altLang="zh-TW" sz="1200" b="1" i="0" u="none" strike="noStrike" kern="1200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kumimoji="1" lang="en-US" altLang="zh-TW" sz="1200" b="1" i="0" u="none" strike="noStrike" kern="1200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kumimoji="1" lang="zh-TW" altLang="en-US" sz="1200" b="1" i="0" u="none" strike="noStrike" kern="1200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關懷</a:t>
          </a:r>
          <a:endParaRPr kumimoji="1" lang="zh-TW" altLang="en-US" sz="12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endParaRPr>
        </a:p>
      </dsp:txBody>
      <dsp:txXfrm>
        <a:off x="1166594" y="2912778"/>
        <a:ext cx="822557" cy="822557"/>
      </dsp:txXfrm>
    </dsp:sp>
    <dsp:sp modelId="{7A44753D-E2EC-444D-A119-0E263EB535F6}">
      <dsp:nvSpPr>
        <dsp:cNvPr id="0" name=""/>
        <dsp:cNvSpPr/>
      </dsp:nvSpPr>
      <dsp:spPr>
        <a:xfrm rot="11880000">
          <a:off x="1572473" y="1844085"/>
          <a:ext cx="350709" cy="42424"/>
        </a:xfrm>
        <a:custGeom>
          <a:avLst/>
          <a:gdLst/>
          <a:ahLst/>
          <a:cxnLst/>
          <a:rect l="0" t="0" r="0" b="0"/>
          <a:pathLst>
            <a:path>
              <a:moveTo>
                <a:pt x="0" y="21212"/>
              </a:moveTo>
              <a:lnTo>
                <a:pt x="350709" y="212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 rot="10800000">
        <a:off x="1739060" y="1856530"/>
        <a:ext cx="17535" cy="17535"/>
      </dsp:txXfrm>
    </dsp:sp>
    <dsp:sp modelId="{B95ECDE8-E471-4F1B-92ED-3138D1C05489}">
      <dsp:nvSpPr>
        <dsp:cNvPr id="0" name=""/>
        <dsp:cNvSpPr/>
      </dsp:nvSpPr>
      <dsp:spPr>
        <a:xfrm>
          <a:off x="446251" y="1049739"/>
          <a:ext cx="1163271" cy="11632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6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zh-TW" sz="1200" b="1" i="1" u="none" strike="noStrike" kern="1200" cap="none" normalizeH="0" baseline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ea typeface="新細明體" panose="02020500000000000000" pitchFamily="18" charset="-120"/>
            </a:rPr>
            <a:t>Support</a:t>
          </a:r>
          <a:r>
            <a:rPr kumimoji="1" lang="en-US" altLang="zh-TW" sz="1200" b="1" i="0" u="none" strike="noStrike" kern="1200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kumimoji="1" lang="en-US" altLang="zh-TW" sz="1200" b="1" i="0" u="none" strike="noStrike" kern="1200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kumimoji="1" lang="zh-TW" altLang="en-US" sz="1200" b="1" i="0" u="none" strike="noStrike" kern="1200" cap="none" normalizeH="0" baseline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支持</a:t>
          </a:r>
          <a:endParaRPr kumimoji="1" lang="zh-TW" altLang="en-US" sz="12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endParaRPr>
        </a:p>
      </dsp:txBody>
      <dsp:txXfrm>
        <a:off x="616608" y="1220096"/>
        <a:ext cx="822557" cy="822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>
            <a:extLst>
              <a:ext uri="{FF2B5EF4-FFF2-40B4-BE49-F238E27FC236}">
                <a16:creationId xmlns:a16="http://schemas.microsoft.com/office/drawing/2014/main" xmlns="" id="{EFF37527-2C16-4505-8184-88BABF11B0F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25" tIns="45060" rIns="90125" bIns="4506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83651" name="Rectangle 3">
            <a:extLst>
              <a:ext uri="{FF2B5EF4-FFF2-40B4-BE49-F238E27FC236}">
                <a16:creationId xmlns:a16="http://schemas.microsoft.com/office/drawing/2014/main" xmlns="" id="{2529E983-3342-420E-9F9E-DAC88B74909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25" tIns="45060" rIns="90125" bIns="4506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83652" name="Rectangle 4">
            <a:extLst>
              <a:ext uri="{FF2B5EF4-FFF2-40B4-BE49-F238E27FC236}">
                <a16:creationId xmlns:a16="http://schemas.microsoft.com/office/drawing/2014/main" xmlns="" id="{D19D9A4D-D25F-4E3F-A285-8466CE1284C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25" tIns="45060" rIns="90125" bIns="4506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83653" name="Rectangle 5">
            <a:extLst>
              <a:ext uri="{FF2B5EF4-FFF2-40B4-BE49-F238E27FC236}">
                <a16:creationId xmlns:a16="http://schemas.microsoft.com/office/drawing/2014/main" xmlns="" id="{28D110C9-04C0-4D39-A18E-B98C7449F0E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25" tIns="45060" rIns="90125" bIns="4506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57F5DD3-C691-4687-87F8-535C789354A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994814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xmlns="" id="{F5597B35-142F-40AD-B600-5FC5C1F9D63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25" tIns="45060" rIns="90125" bIns="4506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xmlns="" id="{E0CFB102-8EAA-421D-882F-387A41C3CE5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25" tIns="45060" rIns="90125" bIns="4506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xmlns="" id="{9E1D1E6F-811F-46D3-B5D0-AA57210800A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165" name="Rectangle 5">
            <a:extLst>
              <a:ext uri="{FF2B5EF4-FFF2-40B4-BE49-F238E27FC236}">
                <a16:creationId xmlns:a16="http://schemas.microsoft.com/office/drawing/2014/main" xmlns="" id="{383B9067-3135-4711-A068-4A7A2F5EA9B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89475"/>
            <a:ext cx="5438775" cy="44434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25" tIns="45060" rIns="90125" bIns="450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92166" name="Rectangle 6">
            <a:extLst>
              <a:ext uri="{FF2B5EF4-FFF2-40B4-BE49-F238E27FC236}">
                <a16:creationId xmlns:a16="http://schemas.microsoft.com/office/drawing/2014/main" xmlns="" id="{9FD23EDE-02BD-4172-92F3-8C1BB054AA6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25" tIns="45060" rIns="90125" bIns="4506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167" name="Rectangle 7">
            <a:extLst>
              <a:ext uri="{FF2B5EF4-FFF2-40B4-BE49-F238E27FC236}">
                <a16:creationId xmlns:a16="http://schemas.microsoft.com/office/drawing/2014/main" xmlns="" id="{B624CBD5-BD88-4036-B286-ED668CDF32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25" tIns="45060" rIns="90125" bIns="4506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B3E0CED-AEF2-47F0-AD30-1D06FEFFF8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57011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xmlns="" id="{D1F6ED55-C2B2-47B5-95C9-1E38D3AB20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39775" indent="-2841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38238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93850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4946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066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638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10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782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34F3101-D2F0-4B85-9B35-75CADFEC7EDD}" type="slidenum">
              <a:rPr lang="en-US" altLang="zh-TW" smtClean="0"/>
              <a:pPr/>
              <a:t>1</a:t>
            </a:fld>
            <a:endParaRPr lang="en-US" altLang="zh-TW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xmlns="" id="{60B1CDB7-D609-4B79-8D7A-1896247ED4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xmlns="" id="{5F681D6A-E59F-450B-8E71-1935F2BE0E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407532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xmlns="" id="{5F11EE3C-7D29-43CB-B21D-32B209E7FE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39775" indent="-2841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38238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93850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4946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066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638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10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782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1BDD270B-5A70-42D5-9AD3-EB9729611861}" type="slidenum">
              <a:rPr lang="en-US" altLang="zh-TW" smtClean="0"/>
              <a:pPr/>
              <a:t>14</a:t>
            </a:fld>
            <a:endParaRPr lang="en-US" altLang="zh-TW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xmlns="" id="{08D6ECFD-9BC3-42DC-B322-BE91B4AD4D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xmlns="" id="{727E72AB-EBE6-4A5D-847C-C1495F1F4A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2919955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xmlns="" id="{A271DBA9-3FCC-4494-A8BC-098F41CA19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39775" indent="-2841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38238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93850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4946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066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638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10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782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C46B33B4-1FBB-46F9-95A6-ED65130134DB}" type="slidenum">
              <a:rPr lang="en-US" altLang="zh-TW" smtClean="0"/>
              <a:pPr/>
              <a:t>15</a:t>
            </a:fld>
            <a:endParaRPr lang="en-US" altLang="zh-TW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xmlns="" id="{6CFD48A0-B698-4694-A4A9-781BDA31BF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xmlns="" id="{9A3C2873-CC2C-4D66-A528-B85488C650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3099356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xmlns="" id="{4035D078-CDF1-4DDA-A60E-5F14C89659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39775" indent="-2841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38238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93850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4946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066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638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10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782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ECC05861-F3C3-4B19-86D5-A0DE45BCB4DA}" type="slidenum">
              <a:rPr lang="en-US" altLang="zh-TW" smtClean="0"/>
              <a:pPr/>
              <a:t>2</a:t>
            </a:fld>
            <a:endParaRPr lang="en-US" altLang="zh-TW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xmlns="" id="{61840179-8D7C-4F63-9799-BAD0263EAC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xmlns="" id="{9F2DDF29-1712-4D64-B777-21BA343EAF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2150333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xmlns="" id="{F12FF04F-A906-47D6-8334-29413D758F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39775" indent="-2841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38238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93850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4946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066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638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10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782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2028ED23-1932-4508-8C6C-5F786F398B41}" type="slidenum">
              <a:rPr lang="en-US" altLang="zh-TW" smtClean="0"/>
              <a:pPr/>
              <a:t>3</a:t>
            </a:fld>
            <a:endParaRPr lang="en-US" altLang="zh-TW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xmlns="" id="{2598611F-B88C-4BF3-BECA-45EA4E5B0D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xmlns="" id="{A69EE673-CDB2-495F-9A3D-3C09B804BE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808483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xmlns="" id="{9F9F77DF-8C4E-4D10-B59D-029E3C8156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39775" indent="-2841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38238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93850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4946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066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638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10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782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3E2F923A-8D4A-4D13-B13D-81440FB3C5B6}" type="slidenum">
              <a:rPr lang="en-US" altLang="zh-TW" smtClean="0"/>
              <a:pPr/>
              <a:t>4</a:t>
            </a:fld>
            <a:endParaRPr lang="en-US" altLang="zh-TW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xmlns="" id="{AE97D3B2-1C85-4417-9CCB-0A703D9C36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xmlns="" id="{E8970A83-31A5-4026-8504-7AC02A3848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3703291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xmlns="" id="{BFF57F40-2924-4E43-B863-A0E716387B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39775" indent="-2841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38238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93850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4946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066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638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10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782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5903241A-4385-4ACB-95C5-A4EF3360E373}" type="slidenum">
              <a:rPr lang="en-US" altLang="zh-TW" smtClean="0"/>
              <a:pPr/>
              <a:t>5</a:t>
            </a:fld>
            <a:endParaRPr lang="en-US" altLang="zh-TW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xmlns="" id="{62BF8BCD-AB8F-43C0-B95C-0CADE7F175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xmlns="" id="{1B4E8C0B-6D24-49F2-B7BC-7EA7E4F9DA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2843905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xmlns="" id="{BF74D9BD-A34C-4F07-A0BC-68EDC72322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39775" indent="-2841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38238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93850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4946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066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638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10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782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51709551-1DB4-45EC-8CE7-7DB948F0C482}" type="slidenum">
              <a:rPr lang="en-US" altLang="zh-TW" smtClean="0"/>
              <a:pPr/>
              <a:t>6</a:t>
            </a:fld>
            <a:endParaRPr lang="en-US" altLang="zh-TW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xmlns="" id="{D95155AE-570E-4FCF-BFF3-4E0FA35B13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xmlns="" id="{35F32F07-F231-4F2C-9A74-0C2C9AE218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084577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xmlns="" id="{CFF88743-880E-45DC-89F2-5982836874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39775" indent="-2841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38238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93850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4946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066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638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10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782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076D7A94-AB27-45BF-A614-AB797C22D344}" type="slidenum">
              <a:rPr lang="en-US" altLang="zh-TW" smtClean="0"/>
              <a:pPr/>
              <a:t>7</a:t>
            </a:fld>
            <a:endParaRPr lang="en-US" altLang="zh-TW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xmlns="" id="{74DA7E26-E1BB-4013-99ED-F8C94F8B73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xmlns="" id="{D800CA4C-247A-4BAA-A7A5-E90BE34CD6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800157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xmlns="" id="{61299975-D199-4B03-9EDC-44AC019A17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39775" indent="-2841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38238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93850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4946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066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638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10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782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2EE87A60-ABCD-4A88-A476-2EF29A193411}" type="slidenum">
              <a:rPr lang="en-US" altLang="zh-TW" smtClean="0"/>
              <a:pPr/>
              <a:t>8</a:t>
            </a:fld>
            <a:endParaRPr lang="en-US" altLang="zh-TW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xmlns="" id="{509CF994-C44A-46EE-A999-E5BC054224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xmlns="" id="{E6067559-EC80-4C83-8D1F-CFFB92EA90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2730562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xmlns="" id="{19513EFD-56EF-48E3-8CA4-A653E4DEF3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39775" indent="-2841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38238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93850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4946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066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638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10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7826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181FC6AB-54E7-4D43-93DE-A360D8463A87}" type="slidenum">
              <a:rPr lang="en-US" altLang="zh-TW" smtClean="0"/>
              <a:pPr/>
              <a:t>13</a:t>
            </a:fld>
            <a:endParaRPr lang="en-US" altLang="zh-TW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xmlns="" id="{27670AD9-B20B-4A3B-B589-E612672CCB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xmlns="" id="{CF54A091-E5D7-4A39-A536-3E820E7155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460221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C4C7AEC-569F-4D5B-82DF-93C5F23994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77513AF-82E9-44C7-88EF-94A6AD5A60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565D4CA-BBB1-4E8C-BB25-6F7D88A1EA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F1894-9808-4BC5-A66C-A69F4C0DDA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3376598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DD92081-8658-4937-B039-2C2CEA2AD4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0ECEA21-03A3-4889-821D-EBC5F86892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E0D36DA-79B8-4ABC-BAB1-9A7EB65B0C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A2555-B892-4F09-B023-D082E33C163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748015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1AF637A-C842-4FCA-91FD-22BA907E2D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7BF2C8F-3987-4860-A6A5-7B8F074D46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87BF194-FEF6-4DD0-ADF7-5203820A10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12C44-5349-4794-A711-6CA1C7EE5B2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823914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9D45F50E-A94A-4694-B2A6-71813BCCD6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DFFF10C1-0F90-456C-B131-C7DC8E390A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223E1C9A-7089-4C54-A84F-E7F979755B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B0507-B283-4BB7-B15F-27D652EFE16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1002840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32824D1E-0692-4896-8373-632F30A254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6312FB70-A593-4A5F-A26E-A404733D22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9246B64E-84BF-4A45-B2AA-103D671F5E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72744-0212-4B86-A6B2-77D281F2CB0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4447484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9032A29-BE1C-4CE2-9F14-DE63149D41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BDC1FCA-6ECE-4A55-8AED-64E818C0AE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361347F-3B0C-49C1-9584-16556330AC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2D930-54E9-4338-A169-90750AE08E9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924769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1FB4C3E-D0AC-403A-8F51-501F59ED76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6B13064-FCF1-48A0-95C9-A2219C37C1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5FD0EA1-4F71-4891-B736-0F01266FE9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51700-C16C-4298-8688-078D835CDE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2858727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CDCFCE-DB37-4684-AA18-C7CC21E3A6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D9898E-C424-474A-AE59-067AAD7C63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093FC86-206C-4F68-B78A-DAAFFCABA6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81938-13EF-442C-A922-9664A97D726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777846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9A702721-0AC8-43B4-9F33-3BE35FF15F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679E987B-58AD-4F43-BB6F-38A5744D1D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1F2E9A25-471E-4074-8B43-E1E76DA7E4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07632-6CEB-4EE9-9317-AEC27B6954A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3895942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36C7BD41-E3E3-415E-A03E-EC2E008924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78F222B4-75DA-4F8B-BC7E-E9CF145E12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21BA4953-7A17-44BE-891C-DEBCE75864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064B0-BF22-458C-BD08-C486E56908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889635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81272DFA-2B83-4A1B-BFD9-1ED8CBA448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0DF5C719-97DF-4229-A919-0C8DC45740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B3CAA606-CEF9-480D-8F07-3EFFC10649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27715-198B-4671-8AB3-DEAD42B916E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693863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36C5AEB-409A-4D41-A531-5F1325D200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FA82C2A-DE8A-4BB7-B68D-31962BF8C0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3CFE70E-857F-4E87-8E07-8E59949FAC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17287-21B4-45EB-BADA-059C2C7E695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550957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EC63F7D-B2BD-4757-B840-FE02DF5D5A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E2E10EE-90EC-4A3D-B13A-F85058562B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06881C0-18D8-48DC-BDBE-2EBFBEDC79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D183E-A95C-451C-8FBD-BAA6EDC1E34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396721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96E9F4A3-A9F5-487B-BE86-8B35058B2B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F6864583-0AE6-4B8A-B49A-6BF4C21D7E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DE1E15AB-ED70-4D80-9EFC-9E79E1812F2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7E2D070C-C5EF-435D-9134-642B8357761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EB8FEC9A-B318-4623-A0A3-7CA225DFA1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4BA9057-5437-4B10-AC74-073A53FFEA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user\Desktop\&#29031;&#29255;\ERTM1148.MP4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xmlns="" id="{AD801ECD-D188-45AD-ADC6-DFBE5CFCCB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1913" y="0"/>
            <a:ext cx="7488237" cy="1125538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50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文鼎新潮ＰＯＰ體P" pitchFamily="34" charset="-120"/>
              </a:rPr>
              <a:t>歡迎光臨興雅附幼</a:t>
            </a:r>
          </a:p>
        </p:txBody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xmlns="" id="{C9F2B9AA-7DAF-40C8-9896-AD9585E09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1268413"/>
            <a:ext cx="544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Tx/>
              <a:buNone/>
            </a:pPr>
            <a:r>
              <a:rPr lang="zh-TW" altLang="en-US" sz="500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興雅附幼招生囉</a:t>
            </a:r>
            <a:r>
              <a:rPr lang="en-US" altLang="zh-TW" sz="500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5000">
              <a:solidFill>
                <a:srgbClr val="CC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112028"/>
            <a:ext cx="5863890" cy="390925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06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內容版面配置區 7">
            <a:extLst>
              <a:ext uri="{FF2B5EF4-FFF2-40B4-BE49-F238E27FC236}">
                <a16:creationId xmlns:a16="http://schemas.microsoft.com/office/drawing/2014/main" xmlns="" id="{7619CA40-2B9C-4B43-9EB1-A3DC1982709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50653" y="1980520"/>
            <a:ext cx="1641475" cy="2187575"/>
          </a:xfrm>
        </p:spPr>
      </p:pic>
      <p:sp>
        <p:nvSpPr>
          <p:cNvPr id="35843" name="Rectangle 2">
            <a:extLst>
              <a:ext uri="{FF2B5EF4-FFF2-40B4-BE49-F238E27FC236}">
                <a16:creationId xmlns:a16="http://schemas.microsoft.com/office/drawing/2014/main" xmlns="" id="{BEBE9183-37E8-415D-B81C-A070B8F8C39E}"/>
              </a:ext>
            </a:extLst>
          </p:cNvPr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914400" y="0"/>
            <a:ext cx="8229600" cy="981075"/>
          </a:xfrm>
        </p:spPr>
        <p:txBody>
          <a:bodyPr/>
          <a:lstStyle/>
          <a:p>
            <a:pPr eaLnBrk="1" hangingPunct="1"/>
            <a:r>
              <a:rPr lang="zh-TW" altLang="en-US" dirty="0">
                <a:solidFill>
                  <a:srgbClr val="FFFFFF"/>
                </a:solidFill>
                <a:ea typeface="文鼎新潮ＰＯＰ體P" pitchFamily="34" charset="-120"/>
              </a:rPr>
              <a:t>歡迎光臨興雅附幼</a:t>
            </a: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xmlns="" id="{DF5E97A2-2E36-4C48-BE14-F21EB23A8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419" y="1452998"/>
            <a:ext cx="1944688" cy="5619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A90EA"/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xmlns="" id="{BDB375AB-46FB-4291-B867-FFC5607F3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9224" y="1449616"/>
            <a:ext cx="1836738" cy="584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3200" dirty="0">
                <a:solidFill>
                  <a:srgbClr val="4A21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rPr>
              <a:t> 2</a:t>
            </a:r>
            <a:r>
              <a:rPr lang="zh-TW" altLang="en-US" sz="3200" dirty="0">
                <a:solidFill>
                  <a:srgbClr val="4A21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rPr>
              <a:t>歲專班</a:t>
            </a:r>
          </a:p>
        </p:txBody>
      </p:sp>
      <p:sp>
        <p:nvSpPr>
          <p:cNvPr id="14" name="向右箭號 13">
            <a:extLst>
              <a:ext uri="{FF2B5EF4-FFF2-40B4-BE49-F238E27FC236}">
                <a16:creationId xmlns:a16="http://schemas.microsoft.com/office/drawing/2014/main" xmlns="" id="{699C0DC3-9D1C-4B38-8644-0863B6F26BCE}"/>
              </a:ext>
            </a:extLst>
          </p:cNvPr>
          <p:cNvSpPr/>
          <p:nvPr/>
        </p:nvSpPr>
        <p:spPr>
          <a:xfrm>
            <a:off x="5570539" y="1506537"/>
            <a:ext cx="576263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5847" name="文字方塊 14">
            <a:extLst>
              <a:ext uri="{FF2B5EF4-FFF2-40B4-BE49-F238E27FC236}">
                <a16:creationId xmlns:a16="http://schemas.microsoft.com/office/drawing/2014/main" xmlns="" id="{3706AE7C-84F9-4CBC-9B91-2247D4B04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6026" y="1387704"/>
            <a:ext cx="20875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7030A0"/>
                </a:solidFill>
                <a:ea typeface="文鼎中行書" pitchFamily="49" charset="-120"/>
              </a:rPr>
              <a:t>情境教育</a:t>
            </a:r>
          </a:p>
        </p:txBody>
      </p:sp>
      <p:pic>
        <p:nvPicPr>
          <p:cNvPr id="16" name="ERTM1148.MP4">
            <a:hlinkClick r:id="" action="ppaction://media"/>
            <a:extLst>
              <a:ext uri="{FF2B5EF4-FFF2-40B4-BE49-F238E27FC236}">
                <a16:creationId xmlns:a16="http://schemas.microsoft.com/office/drawing/2014/main" xmlns="" id="{D9D3FC53-49BE-4890-9889-E9CA73D3112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444" y="2132856"/>
            <a:ext cx="2431369" cy="429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圖片 17">
            <a:extLst>
              <a:ext uri="{FF2B5EF4-FFF2-40B4-BE49-F238E27FC236}">
                <a16:creationId xmlns:a16="http://schemas.microsoft.com/office/drawing/2014/main" xmlns="" id="{E1A266D0-15E8-48EF-B79B-3640E8785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4168095"/>
            <a:ext cx="255587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內容版面配置區 6">
            <a:extLst>
              <a:ext uri="{FF2B5EF4-FFF2-40B4-BE49-F238E27FC236}">
                <a16:creationId xmlns:a16="http://schemas.microsoft.com/office/drawing/2014/main" xmlns="" id="{A7DD9A1F-EFBE-48D4-BB55-C057623E6693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2996364"/>
            <a:ext cx="2126148" cy="2836235"/>
          </a:xfrm>
        </p:spPr>
      </p:pic>
      <p:sp>
        <p:nvSpPr>
          <p:cNvPr id="13" name="語音泡泡: 橢圓形 12">
            <a:extLst>
              <a:ext uri="{FF2B5EF4-FFF2-40B4-BE49-F238E27FC236}">
                <a16:creationId xmlns:a16="http://schemas.microsoft.com/office/drawing/2014/main" xmlns="" id="{6EE1631B-9E96-48E8-B807-9EFFC563EA6F}"/>
              </a:ext>
            </a:extLst>
          </p:cNvPr>
          <p:cNvSpPr/>
          <p:nvPr/>
        </p:nvSpPr>
        <p:spPr>
          <a:xfrm>
            <a:off x="404548" y="1387704"/>
            <a:ext cx="2954647" cy="124920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教保活動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xmlns="" id="{475F4EC2-B4DB-478D-9E51-A13598822170}"/>
              </a:ext>
            </a:extLst>
          </p:cNvPr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914400" y="0"/>
            <a:ext cx="8229600" cy="981075"/>
          </a:xfrm>
        </p:spPr>
        <p:txBody>
          <a:bodyPr/>
          <a:lstStyle/>
          <a:p>
            <a:pPr eaLnBrk="1" hangingPunct="1"/>
            <a:r>
              <a:rPr lang="zh-TW" altLang="en-US" dirty="0">
                <a:solidFill>
                  <a:srgbClr val="FFFFFF"/>
                </a:solidFill>
                <a:ea typeface="文鼎新潮ＰＯＰ體P" pitchFamily="34" charset="-120"/>
              </a:rPr>
              <a:t>歡迎光臨興雅附幼</a:t>
            </a: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xmlns="" id="{049C22FC-6670-42D9-8478-B23919C15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101" y="1371600"/>
            <a:ext cx="1944688" cy="5619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A90EA"/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xmlns="" id="{0B3C5343-1E19-44E8-94B8-FEB365F48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5076" y="1371600"/>
            <a:ext cx="1836738" cy="584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3200" dirty="0">
                <a:solidFill>
                  <a:srgbClr val="4A21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rPr>
              <a:t> 3-5</a:t>
            </a:r>
            <a:r>
              <a:rPr lang="zh-TW" altLang="en-US" sz="3200" dirty="0">
                <a:solidFill>
                  <a:srgbClr val="4A21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rPr>
              <a:t>歲班</a:t>
            </a:r>
          </a:p>
        </p:txBody>
      </p:sp>
      <p:sp>
        <p:nvSpPr>
          <p:cNvPr id="14" name="向右箭號 13">
            <a:extLst>
              <a:ext uri="{FF2B5EF4-FFF2-40B4-BE49-F238E27FC236}">
                <a16:creationId xmlns:a16="http://schemas.microsoft.com/office/drawing/2014/main" xmlns="" id="{D0D8EB41-40E0-4DFA-86AE-5F03466F2C39}"/>
              </a:ext>
            </a:extLst>
          </p:cNvPr>
          <p:cNvSpPr/>
          <p:nvPr/>
        </p:nvSpPr>
        <p:spPr>
          <a:xfrm>
            <a:off x="5375804" y="1564481"/>
            <a:ext cx="576263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6870" name="文字方塊 14">
            <a:extLst>
              <a:ext uri="{FF2B5EF4-FFF2-40B4-BE49-F238E27FC236}">
                <a16:creationId xmlns:a16="http://schemas.microsoft.com/office/drawing/2014/main" xmlns="" id="{92C218F3-3444-4310-943E-CDA273B7D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6553" y="1362605"/>
            <a:ext cx="26114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 b="1">
                <a:solidFill>
                  <a:srgbClr val="7030A0"/>
                </a:solidFill>
                <a:ea typeface="文鼎中行書" pitchFamily="49" charset="-120"/>
              </a:rPr>
              <a:t>學習區教學</a:t>
            </a:r>
          </a:p>
        </p:txBody>
      </p:sp>
      <p:pic>
        <p:nvPicPr>
          <p:cNvPr id="36871" name="圖片 1">
            <a:extLst>
              <a:ext uri="{FF2B5EF4-FFF2-40B4-BE49-F238E27FC236}">
                <a16:creationId xmlns:a16="http://schemas.microsoft.com/office/drawing/2014/main" xmlns="" id="{2FBD6C5D-A05E-4191-9208-1879124E5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971675"/>
            <a:ext cx="2663825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圖片 2">
            <a:extLst>
              <a:ext uri="{FF2B5EF4-FFF2-40B4-BE49-F238E27FC236}">
                <a16:creationId xmlns:a16="http://schemas.microsoft.com/office/drawing/2014/main" xmlns="" id="{0FDB438A-12D7-42FE-929E-584C138F2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2035175"/>
            <a:ext cx="272415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圖片 3">
            <a:extLst>
              <a:ext uri="{FF2B5EF4-FFF2-40B4-BE49-F238E27FC236}">
                <a16:creationId xmlns:a16="http://schemas.microsoft.com/office/drawing/2014/main" xmlns="" id="{01C08475-2A8A-41D7-A90F-88ADB5D8C0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4052888"/>
            <a:ext cx="266382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圖片 4">
            <a:extLst>
              <a:ext uri="{FF2B5EF4-FFF2-40B4-BE49-F238E27FC236}">
                <a16:creationId xmlns:a16="http://schemas.microsoft.com/office/drawing/2014/main" xmlns="" id="{0E8B88A0-BC2C-44BD-BA9C-ACD25A61E2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88" y="2035175"/>
            <a:ext cx="29083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圖片 6">
            <a:extLst>
              <a:ext uri="{FF2B5EF4-FFF2-40B4-BE49-F238E27FC236}">
                <a16:creationId xmlns:a16="http://schemas.microsoft.com/office/drawing/2014/main" xmlns="" id="{236ED000-8998-4582-8C34-B798E897B5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4052888"/>
            <a:ext cx="2727325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語音泡泡: 橢圓形 12">
            <a:extLst>
              <a:ext uri="{FF2B5EF4-FFF2-40B4-BE49-F238E27FC236}">
                <a16:creationId xmlns:a16="http://schemas.microsoft.com/office/drawing/2014/main" xmlns="" id="{9CAE8581-AA09-4292-AA46-83044CAD970F}"/>
              </a:ext>
            </a:extLst>
          </p:cNvPr>
          <p:cNvSpPr/>
          <p:nvPr/>
        </p:nvSpPr>
        <p:spPr>
          <a:xfrm>
            <a:off x="446927" y="1287462"/>
            <a:ext cx="2908300" cy="64611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教保活動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E158D2B6-FEB4-48BF-B38A-33C7960F3C7B}"/>
              </a:ext>
            </a:extLst>
          </p:cNvPr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914400" y="0"/>
            <a:ext cx="8229600" cy="981075"/>
          </a:xfrm>
        </p:spPr>
        <p:txBody>
          <a:bodyPr/>
          <a:lstStyle/>
          <a:p>
            <a:pPr eaLnBrk="1" hangingPunct="1"/>
            <a:r>
              <a:rPr lang="zh-TW" altLang="en-US" dirty="0">
                <a:solidFill>
                  <a:srgbClr val="FFFFFF"/>
                </a:solidFill>
                <a:ea typeface="文鼎新潮ＰＯＰ體P" pitchFamily="34" charset="-120"/>
              </a:rPr>
              <a:t>歡迎光臨興雅附幼</a:t>
            </a: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xmlns="" id="{80E9CA0C-AED9-48B5-BAFC-F80A5B225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3167" y="1385888"/>
            <a:ext cx="1944688" cy="5619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A90EA"/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xmlns="" id="{D3A0E4B3-8C35-4E17-8D96-9E3D51102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450" y="1389857"/>
            <a:ext cx="1836738" cy="584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3200" dirty="0">
                <a:solidFill>
                  <a:srgbClr val="4A21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rPr>
              <a:t> 3-5</a:t>
            </a:r>
            <a:r>
              <a:rPr lang="zh-TW" altLang="en-US" sz="3200" dirty="0">
                <a:solidFill>
                  <a:srgbClr val="4A21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rPr>
              <a:t>歲班</a:t>
            </a:r>
          </a:p>
        </p:txBody>
      </p:sp>
      <p:sp>
        <p:nvSpPr>
          <p:cNvPr id="14" name="向右箭號 13">
            <a:extLst>
              <a:ext uri="{FF2B5EF4-FFF2-40B4-BE49-F238E27FC236}">
                <a16:creationId xmlns:a16="http://schemas.microsoft.com/office/drawing/2014/main" xmlns="" id="{A66E12A5-E9B0-46DF-8F4A-949B0541E64A}"/>
              </a:ext>
            </a:extLst>
          </p:cNvPr>
          <p:cNvSpPr/>
          <p:nvPr/>
        </p:nvSpPr>
        <p:spPr>
          <a:xfrm>
            <a:off x="5857874" y="1574006"/>
            <a:ext cx="576263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7894" name="文字方塊 14">
            <a:extLst>
              <a:ext uri="{FF2B5EF4-FFF2-40B4-BE49-F238E27FC236}">
                <a16:creationId xmlns:a16="http://schemas.microsoft.com/office/drawing/2014/main" xmlns="" id="{C79F175E-D52C-4BE8-B861-F6DDFE01C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156" y="1358901"/>
            <a:ext cx="22939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7030A0"/>
                </a:solidFill>
                <a:ea typeface="文鼎中行書" pitchFamily="49" charset="-120"/>
              </a:rPr>
              <a:t>主題教學</a:t>
            </a:r>
          </a:p>
        </p:txBody>
      </p:sp>
      <p:pic>
        <p:nvPicPr>
          <p:cNvPr id="37895" name="圖片 2" descr="一張含有 個人, 建築物, 團體, 人 的圖片&#10;&#10;自動產生的描述">
            <a:extLst>
              <a:ext uri="{FF2B5EF4-FFF2-40B4-BE49-F238E27FC236}">
                <a16:creationId xmlns:a16="http://schemas.microsoft.com/office/drawing/2014/main" xmlns="" id="{0EE4F6FD-F1CF-45AF-A896-633B526C3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987800"/>
            <a:ext cx="2541588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圖片 6">
            <a:extLst>
              <a:ext uri="{FF2B5EF4-FFF2-40B4-BE49-F238E27FC236}">
                <a16:creationId xmlns:a16="http://schemas.microsoft.com/office/drawing/2014/main" xmlns="" id="{FA5D68FD-8E54-458F-82A4-99FE3332F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4033838"/>
            <a:ext cx="254000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圖片 8" descr="一張含有 個人, 小, 小孩, 年輕 的圖片&#10;&#10;自動產生的描述">
            <a:extLst>
              <a:ext uri="{FF2B5EF4-FFF2-40B4-BE49-F238E27FC236}">
                <a16:creationId xmlns:a16="http://schemas.microsoft.com/office/drawing/2014/main" xmlns="" id="{DE9049B0-2C82-4064-8102-5D1E02A7D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1963738"/>
            <a:ext cx="254000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圖片 12" descr="一張含有 室內, 窗戶, 坐, 開啟 的圖片&#10;&#10;自動產生的描述">
            <a:extLst>
              <a:ext uri="{FF2B5EF4-FFF2-40B4-BE49-F238E27FC236}">
                <a16:creationId xmlns:a16="http://schemas.microsoft.com/office/drawing/2014/main" xmlns="" id="{F4D6C1F5-6582-40BE-954D-D3DCBF174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2046288"/>
            <a:ext cx="14303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圖片 15" descr="一張含有 坐, 窗戶, 建築物, 長椅 的圖片&#10;&#10;自動產生的描述">
            <a:extLst>
              <a:ext uri="{FF2B5EF4-FFF2-40B4-BE49-F238E27FC236}">
                <a16:creationId xmlns:a16="http://schemas.microsoft.com/office/drawing/2014/main" xmlns="" id="{E3D372F6-32DA-4F8F-8816-3317B7FE4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2046288"/>
            <a:ext cx="1366837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圖片 17" descr="一張含有 個人, 小孩, 團體, 坐 的圖片&#10;&#10;自動產生的描述">
            <a:extLst>
              <a:ext uri="{FF2B5EF4-FFF2-40B4-BE49-F238E27FC236}">
                <a16:creationId xmlns:a16="http://schemas.microsoft.com/office/drawing/2014/main" xmlns="" id="{430E773B-5C07-4856-AC73-E1CBFEED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3954463"/>
            <a:ext cx="254000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圖片 19" descr="一張含有 小男孩, 盒子, 年輕, 小 的圖片&#10;&#10;自動產生的描述">
            <a:extLst>
              <a:ext uri="{FF2B5EF4-FFF2-40B4-BE49-F238E27FC236}">
                <a16:creationId xmlns:a16="http://schemas.microsoft.com/office/drawing/2014/main" xmlns="" id="{D205F486-1629-45C8-A23C-8D6DC314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2046288"/>
            <a:ext cx="24130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語音泡泡: 橢圓形 14">
            <a:extLst>
              <a:ext uri="{FF2B5EF4-FFF2-40B4-BE49-F238E27FC236}">
                <a16:creationId xmlns:a16="http://schemas.microsoft.com/office/drawing/2014/main" xmlns="" id="{FB624779-9942-4171-BD35-B4B6FB23026E}"/>
              </a:ext>
            </a:extLst>
          </p:cNvPr>
          <p:cNvSpPr/>
          <p:nvPr/>
        </p:nvSpPr>
        <p:spPr>
          <a:xfrm>
            <a:off x="563010" y="1233224"/>
            <a:ext cx="2954647" cy="64611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教保活動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15">
            <a:extLst>
              <a:ext uri="{FF2B5EF4-FFF2-40B4-BE49-F238E27FC236}">
                <a16:creationId xmlns:a16="http://schemas.microsoft.com/office/drawing/2014/main" xmlns="" id="{24297F61-5BD7-4CD0-8EB1-12DE45229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2924175"/>
            <a:ext cx="1081088" cy="2016125"/>
          </a:xfrm>
          <a:prstGeom prst="leftRightArrowCallout">
            <a:avLst>
              <a:gd name="adj1" fmla="val 46623"/>
              <a:gd name="adj2" fmla="val 46623"/>
              <a:gd name="adj3" fmla="val 12500"/>
              <a:gd name="adj4" fmla="val 50000"/>
            </a:avLst>
          </a:prstGeom>
          <a:solidFill>
            <a:srgbClr val="D1B5FB"/>
          </a:solidFill>
          <a:ln w="12700">
            <a:solidFill>
              <a:srgbClr val="66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46083" name="Text Box 16">
            <a:extLst>
              <a:ext uri="{FF2B5EF4-FFF2-40B4-BE49-F238E27FC236}">
                <a16:creationId xmlns:a16="http://schemas.microsoft.com/office/drawing/2014/main" xmlns="" id="{FE6A318F-BB3F-4D6B-840D-645DDF81A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2300" y="3032125"/>
            <a:ext cx="554038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400" b="1">
                <a:solidFill>
                  <a:srgbClr val="4B0096"/>
                </a:solidFill>
                <a:ea typeface="標楷體" panose="03000509000000000000" pitchFamily="65" charset="-120"/>
              </a:rPr>
              <a:t>大肌肉活動ˇ</a:t>
            </a:r>
          </a:p>
        </p:txBody>
      </p:sp>
      <p:pic>
        <p:nvPicPr>
          <p:cNvPr id="46084" name="圖片 1">
            <a:extLst>
              <a:ext uri="{FF2B5EF4-FFF2-40B4-BE49-F238E27FC236}">
                <a16:creationId xmlns:a16="http://schemas.microsoft.com/office/drawing/2014/main" xmlns="" id="{72E9F7C7-69B4-436E-AF9E-1E99BACAD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08113"/>
            <a:ext cx="3270250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2">
            <a:extLst>
              <a:ext uri="{FF2B5EF4-FFF2-40B4-BE49-F238E27FC236}">
                <a16:creationId xmlns:a16="http://schemas.microsoft.com/office/drawing/2014/main" xmlns="" id="{91E75FB7-AF1E-43EF-8B87-7825F76873B0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131888" y="-9789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5000" dirty="0">
                <a:solidFill>
                  <a:srgbClr val="FFFFFF"/>
                </a:solidFill>
                <a:ea typeface="文鼎新潮ＰＯＰ體P" pitchFamily="34" charset="-120"/>
              </a:rPr>
              <a:t>歡迎光臨興雅附幼</a:t>
            </a:r>
          </a:p>
        </p:txBody>
      </p:sp>
      <p:pic>
        <p:nvPicPr>
          <p:cNvPr id="46086" name="內容版面配置區 2">
            <a:extLst>
              <a:ext uri="{FF2B5EF4-FFF2-40B4-BE49-F238E27FC236}">
                <a16:creationId xmlns:a16="http://schemas.microsoft.com/office/drawing/2014/main" xmlns="" id="{BAD63D65-86C9-4516-A6FB-C97EDC895F6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63" y="3860800"/>
            <a:ext cx="3279775" cy="2187575"/>
          </a:xfrm>
        </p:spPr>
      </p:pic>
      <p:pic>
        <p:nvPicPr>
          <p:cNvPr id="46087" name="圖片 9">
            <a:extLst>
              <a:ext uri="{FF2B5EF4-FFF2-40B4-BE49-F238E27FC236}">
                <a16:creationId xmlns:a16="http://schemas.microsoft.com/office/drawing/2014/main" xmlns="" id="{A3ADA808-9DF5-468F-B4DD-9B9BD210D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1471613"/>
            <a:ext cx="33591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內容版面配置區 12">
            <a:extLst>
              <a:ext uri="{FF2B5EF4-FFF2-40B4-BE49-F238E27FC236}">
                <a16:creationId xmlns:a16="http://schemas.microsoft.com/office/drawing/2014/main" xmlns="" id="{EA9D6129-11D0-4A5C-B05C-A70304C56C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968750"/>
            <a:ext cx="3279775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15">
            <a:extLst>
              <a:ext uri="{FF2B5EF4-FFF2-40B4-BE49-F238E27FC236}">
                <a16:creationId xmlns:a16="http://schemas.microsoft.com/office/drawing/2014/main" xmlns="" id="{E426E0E6-4466-4F3E-927A-E190DE346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2852738"/>
            <a:ext cx="1081088" cy="2016125"/>
          </a:xfrm>
          <a:prstGeom prst="leftRightArrowCallout">
            <a:avLst>
              <a:gd name="adj1" fmla="val 46623"/>
              <a:gd name="adj2" fmla="val 46623"/>
              <a:gd name="adj3" fmla="val 12500"/>
              <a:gd name="adj4" fmla="val 50000"/>
            </a:avLst>
          </a:prstGeom>
          <a:solidFill>
            <a:srgbClr val="D1B5FB"/>
          </a:solidFill>
          <a:ln w="12700">
            <a:solidFill>
              <a:srgbClr val="66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48131" name="Text Box 16">
            <a:extLst>
              <a:ext uri="{FF2B5EF4-FFF2-40B4-BE49-F238E27FC236}">
                <a16:creationId xmlns:a16="http://schemas.microsoft.com/office/drawing/2014/main" xmlns="" id="{17EF79FE-6A72-4AAB-B472-56CF251A1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1338" y="3068638"/>
            <a:ext cx="554037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400" b="1">
                <a:solidFill>
                  <a:srgbClr val="4B0096"/>
                </a:solidFill>
                <a:ea typeface="標楷體" panose="03000509000000000000" pitchFamily="65" charset="-120"/>
              </a:rPr>
              <a:t>大肌肉活動ˇ</a:t>
            </a:r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xmlns="" id="{BB3EAA60-B998-4BEC-9742-CDD66623F8C3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033463" y="-2672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5000" dirty="0">
                <a:solidFill>
                  <a:srgbClr val="FFFFFF"/>
                </a:solidFill>
                <a:ea typeface="文鼎新潮ＰＯＰ體P" pitchFamily="34" charset="-120"/>
              </a:rPr>
              <a:t>歡迎光臨興雅附幼</a:t>
            </a:r>
          </a:p>
        </p:txBody>
      </p:sp>
      <p:pic>
        <p:nvPicPr>
          <p:cNvPr id="48133" name="圖片 4">
            <a:extLst>
              <a:ext uri="{FF2B5EF4-FFF2-40B4-BE49-F238E27FC236}">
                <a16:creationId xmlns:a16="http://schemas.microsoft.com/office/drawing/2014/main" xmlns="" id="{86A56E34-E628-48D7-83F2-021B0AE5B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412875"/>
            <a:ext cx="34925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圖片 5">
            <a:extLst>
              <a:ext uri="{FF2B5EF4-FFF2-40B4-BE49-F238E27FC236}">
                <a16:creationId xmlns:a16="http://schemas.microsoft.com/office/drawing/2014/main" xmlns="" id="{A75BFF0B-99BE-4BEF-80AE-90EF6E1E5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1395413"/>
            <a:ext cx="3429000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圖片 6">
            <a:extLst>
              <a:ext uri="{FF2B5EF4-FFF2-40B4-BE49-F238E27FC236}">
                <a16:creationId xmlns:a16="http://schemas.microsoft.com/office/drawing/2014/main" xmlns="" id="{E0FB810A-34E7-4919-BA6E-68F8A1D65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3770313"/>
            <a:ext cx="3394075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圖片 7">
            <a:extLst>
              <a:ext uri="{FF2B5EF4-FFF2-40B4-BE49-F238E27FC236}">
                <a16:creationId xmlns:a16="http://schemas.microsoft.com/office/drawing/2014/main" xmlns="" id="{C0319C8F-4C5E-48B8-8A6C-E5F8330B2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3840163"/>
            <a:ext cx="3398837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圖片 19">
            <a:extLst>
              <a:ext uri="{FF2B5EF4-FFF2-40B4-BE49-F238E27FC236}">
                <a16:creationId xmlns:a16="http://schemas.microsoft.com/office/drawing/2014/main" xmlns="" id="{09D57695-9636-4B0C-9AA7-0002575DC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964" y="1316038"/>
            <a:ext cx="6524625" cy="46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 descr="014">
            <a:extLst>
              <a:ext uri="{FF2B5EF4-FFF2-40B4-BE49-F238E27FC236}">
                <a16:creationId xmlns:a16="http://schemas.microsoft.com/office/drawing/2014/main" xmlns="" id="{6408FEAB-515C-4708-B41F-8A71DACD30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5459413"/>
            <a:ext cx="2095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5" descr="015">
            <a:extLst>
              <a:ext uri="{FF2B5EF4-FFF2-40B4-BE49-F238E27FC236}">
                <a16:creationId xmlns:a16="http://schemas.microsoft.com/office/drawing/2014/main" xmlns="" id="{C56F3A49-62E7-450A-8C3E-6B32B9FE6E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6092825"/>
            <a:ext cx="2095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6" descr="017">
            <a:extLst>
              <a:ext uri="{FF2B5EF4-FFF2-40B4-BE49-F238E27FC236}">
                <a16:creationId xmlns:a16="http://schemas.microsoft.com/office/drawing/2014/main" xmlns="" id="{417A2718-5E43-4DA5-B308-9695E41B37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5870575"/>
            <a:ext cx="2095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7" descr="016">
            <a:extLst>
              <a:ext uri="{FF2B5EF4-FFF2-40B4-BE49-F238E27FC236}">
                <a16:creationId xmlns:a16="http://schemas.microsoft.com/office/drawing/2014/main" xmlns="" id="{EDBAAFC7-308D-4E11-9861-F30997A91D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988050"/>
            <a:ext cx="2095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Picture 8" descr="016">
            <a:extLst>
              <a:ext uri="{FF2B5EF4-FFF2-40B4-BE49-F238E27FC236}">
                <a16:creationId xmlns:a16="http://schemas.microsoft.com/office/drawing/2014/main" xmlns="" id="{A5815158-90E2-4DA7-A3F3-7318D13736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5659438"/>
            <a:ext cx="2095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1" name="Picture 9" descr="016">
            <a:extLst>
              <a:ext uri="{FF2B5EF4-FFF2-40B4-BE49-F238E27FC236}">
                <a16:creationId xmlns:a16="http://schemas.microsoft.com/office/drawing/2014/main" xmlns="" id="{55946EF3-B0BF-471E-B902-33F738B5EE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5883275"/>
            <a:ext cx="2095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2" name="Picture 10" descr="015">
            <a:extLst>
              <a:ext uri="{FF2B5EF4-FFF2-40B4-BE49-F238E27FC236}">
                <a16:creationId xmlns:a16="http://schemas.microsoft.com/office/drawing/2014/main" xmlns="" id="{3B349944-3FEE-47C8-99C1-65E74B90E5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6291263"/>
            <a:ext cx="2095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3" name="Picture 11" descr="015">
            <a:extLst>
              <a:ext uri="{FF2B5EF4-FFF2-40B4-BE49-F238E27FC236}">
                <a16:creationId xmlns:a16="http://schemas.microsoft.com/office/drawing/2014/main" xmlns="" id="{DA131A6E-43FA-43FC-958C-B7D3A0473B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6092825"/>
            <a:ext cx="2095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4" name="Picture 12" descr="015">
            <a:extLst>
              <a:ext uri="{FF2B5EF4-FFF2-40B4-BE49-F238E27FC236}">
                <a16:creationId xmlns:a16="http://schemas.microsoft.com/office/drawing/2014/main" xmlns="" id="{51A4093F-8600-4FEB-88B9-EE20D138B7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3" y="5988050"/>
            <a:ext cx="2095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5" name="Picture 13" descr="017">
            <a:extLst>
              <a:ext uri="{FF2B5EF4-FFF2-40B4-BE49-F238E27FC236}">
                <a16:creationId xmlns:a16="http://schemas.microsoft.com/office/drawing/2014/main" xmlns="" id="{BD539A5D-B94B-40B5-B94E-B3E20BB55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6337300"/>
            <a:ext cx="2095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6" name="Picture 14" descr="014">
            <a:extLst>
              <a:ext uri="{FF2B5EF4-FFF2-40B4-BE49-F238E27FC236}">
                <a16:creationId xmlns:a16="http://schemas.microsoft.com/office/drawing/2014/main" xmlns="" id="{3AB4A105-82EC-4132-AA31-35FA1ACB51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6245225"/>
            <a:ext cx="2095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7" name="Picture 15" descr="014">
            <a:extLst>
              <a:ext uri="{FF2B5EF4-FFF2-40B4-BE49-F238E27FC236}">
                <a16:creationId xmlns:a16="http://schemas.microsoft.com/office/drawing/2014/main" xmlns="" id="{B437E9A7-3920-4F7D-A6D3-2ED3FFD25E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5449888"/>
            <a:ext cx="2095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8" name="Picture 16" descr="014">
            <a:extLst>
              <a:ext uri="{FF2B5EF4-FFF2-40B4-BE49-F238E27FC236}">
                <a16:creationId xmlns:a16="http://schemas.microsoft.com/office/drawing/2014/main" xmlns="" id="{BE56A480-2B35-4CA6-8B33-87DD772DEF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5997575"/>
            <a:ext cx="2095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9" name="Picture 17" descr="014">
            <a:extLst>
              <a:ext uri="{FF2B5EF4-FFF2-40B4-BE49-F238E27FC236}">
                <a16:creationId xmlns:a16="http://schemas.microsoft.com/office/drawing/2014/main" xmlns="" id="{4AE3E41A-419B-4432-B5A0-DD07724829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797550"/>
            <a:ext cx="2095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34" name="Text Box 18">
            <a:extLst>
              <a:ext uri="{FF2B5EF4-FFF2-40B4-BE49-F238E27FC236}">
                <a16:creationId xmlns:a16="http://schemas.microsoft.com/office/drawing/2014/main" xmlns="" id="{1A902AFB-FF08-4327-B5AE-DD87FF2A1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0"/>
            <a:ext cx="5891908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華康娃娃體" pitchFamily="49" charset="-120"/>
              </a:rPr>
              <a:t>歡迎光臨興雅附幼</a:t>
            </a:r>
            <a:endParaRPr lang="zh-TW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華康娃娃體" pitchFamily="49" charset="-120"/>
            </a:endParaRPr>
          </a:p>
        </p:txBody>
      </p:sp>
      <p:sp>
        <p:nvSpPr>
          <p:cNvPr id="290840" name="Text Box 24">
            <a:extLst>
              <a:ext uri="{FF2B5EF4-FFF2-40B4-BE49-F238E27FC236}">
                <a16:creationId xmlns:a16="http://schemas.microsoft.com/office/drawing/2014/main" xmlns="" id="{DD3BEF77-FA84-4499-96EE-5816FBB15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605" y="3850505"/>
            <a:ext cx="7462640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8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興雅附幼歡迎你</a:t>
            </a:r>
            <a:endParaRPr lang="zh-TW" altLang="en-US" sz="8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sp>
        <p:nvSpPr>
          <p:cNvPr id="20" name="Text Box 24">
            <a:extLst>
              <a:ext uri="{FF2B5EF4-FFF2-40B4-BE49-F238E27FC236}">
                <a16:creationId xmlns:a16="http://schemas.microsoft.com/office/drawing/2014/main" xmlns="" id="{DD3BEF77-FA84-4499-96EE-5816FBB15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552" y="5016452"/>
            <a:ext cx="6642795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4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請多多利用招生</a:t>
            </a:r>
            <a:r>
              <a:rPr lang="en-US" altLang="zh-TW" sz="4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e</a:t>
            </a:r>
            <a:r>
              <a:rPr lang="zh-TW" altLang="en-US" sz="4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點通</a:t>
            </a:r>
            <a:endParaRPr lang="zh-TW" altLang="en-US" sz="4800" dirty="0">
              <a:effectLst>
                <a:outerShdw blurRad="38100" dist="38100" dir="2700000" algn="tl">
                  <a:srgbClr val="C0C0C0"/>
                </a:outerShdw>
              </a:effectLst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90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90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90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0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90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90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34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xmlns="" id="{489E74D0-76C2-41D1-AB4A-D908B4840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3" y="0"/>
            <a:ext cx="7488237" cy="112553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50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文鼎新潮ＰＯＰ體P" pitchFamily="34" charset="-120"/>
              </a:rPr>
              <a:t>歡迎光臨興雅附幼</a:t>
            </a:r>
          </a:p>
        </p:txBody>
      </p:sp>
      <p:pic>
        <p:nvPicPr>
          <p:cNvPr id="8195" name="圖片 2">
            <a:extLst>
              <a:ext uri="{FF2B5EF4-FFF2-40B4-BE49-F238E27FC236}">
                <a16:creationId xmlns:a16="http://schemas.microsoft.com/office/drawing/2014/main" xmlns="" id="{A47453F0-ACA5-4C58-BF2C-1994070A1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8" y="1268413"/>
            <a:ext cx="423545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語音泡泡: 橢圓形 7">
            <a:extLst>
              <a:ext uri="{FF2B5EF4-FFF2-40B4-BE49-F238E27FC236}">
                <a16:creationId xmlns:a16="http://schemas.microsoft.com/office/drawing/2014/main" xmlns="" id="{59D8A976-77E6-46EE-90C1-1DFA73FF25CD}"/>
              </a:ext>
            </a:extLst>
          </p:cNvPr>
          <p:cNvSpPr/>
          <p:nvPr/>
        </p:nvSpPr>
        <p:spPr>
          <a:xfrm>
            <a:off x="480566" y="1556792"/>
            <a:ext cx="4235450" cy="136815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興雅附幼成立於民國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79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3" name="資料庫圖表 12">
            <a:extLst>
              <a:ext uri="{FF2B5EF4-FFF2-40B4-BE49-F238E27FC236}">
                <a16:creationId xmlns:a16="http://schemas.microsoft.com/office/drawing/2014/main" xmlns="" id="{FED755CD-6892-4E72-8502-8ECB811164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616251"/>
              </p:ext>
            </p:extLst>
          </p:nvPr>
        </p:nvGraphicFramePr>
        <p:xfrm>
          <a:off x="971600" y="3345818"/>
          <a:ext cx="2471936" cy="2104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>
            <a:extLst>
              <a:ext uri="{FF2B5EF4-FFF2-40B4-BE49-F238E27FC236}">
                <a16:creationId xmlns:a16="http://schemas.microsoft.com/office/drawing/2014/main" xmlns="" id="{C9EE0399-8831-4EE7-AC18-811983AD9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0"/>
            <a:ext cx="7488237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000" dirty="0">
                <a:solidFill>
                  <a:srgbClr val="FFFFFF"/>
                </a:solidFill>
                <a:ea typeface="文鼎新潮ＰＯＰ體P" pitchFamily="34" charset="-120"/>
              </a:rPr>
              <a:t>歡迎光臨興雅附幼</a:t>
            </a:r>
          </a:p>
        </p:txBody>
      </p:sp>
      <p:sp>
        <p:nvSpPr>
          <p:cNvPr id="10243" name="Rectangle 7">
            <a:extLst>
              <a:ext uri="{FF2B5EF4-FFF2-40B4-BE49-F238E27FC236}">
                <a16:creationId xmlns:a16="http://schemas.microsoft.com/office/drawing/2014/main" xmlns="" id="{1054BFD0-BAFF-4FAA-A38B-83BDDA5D2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412875"/>
            <a:ext cx="7416800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sz="2400">
              <a:solidFill>
                <a:srgbClr val="47008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xmlns="" id="{63B4F4AC-0E72-46B1-8740-DD73754B53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4711894"/>
              </p:ext>
            </p:extLst>
          </p:nvPr>
        </p:nvGraphicFramePr>
        <p:xfrm>
          <a:off x="876548" y="116632"/>
          <a:ext cx="7943602" cy="6984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2">
            <a:extLst>
              <a:ext uri="{FF2B5EF4-FFF2-40B4-BE49-F238E27FC236}">
                <a16:creationId xmlns:a16="http://schemas.microsoft.com/office/drawing/2014/main" xmlns="" id="{630C58F8-AF6F-4D74-84EA-811B2E32D2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1913" y="0"/>
            <a:ext cx="7488237" cy="1125538"/>
          </a:xfrm>
        </p:spPr>
        <p:txBody>
          <a:bodyPr/>
          <a:lstStyle/>
          <a:p>
            <a:pPr eaLnBrk="1" hangingPunct="1"/>
            <a:r>
              <a:rPr lang="zh-TW" altLang="en-US" sz="5000" dirty="0">
                <a:solidFill>
                  <a:srgbClr val="FFFFFF"/>
                </a:solidFill>
                <a:ea typeface="文鼎新潮ＰＯＰ體P" pitchFamily="34" charset="-120"/>
              </a:rPr>
              <a:t>歡迎光臨興雅附幼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xmlns="" id="{8EA04CB4-0949-4639-9846-92056054F0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5854551"/>
              </p:ext>
            </p:extLst>
          </p:nvPr>
        </p:nvGraphicFramePr>
        <p:xfrm>
          <a:off x="2195513" y="1052513"/>
          <a:ext cx="4935537" cy="3933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6895" name="Text Box 31">
            <a:extLst>
              <a:ext uri="{FF2B5EF4-FFF2-40B4-BE49-F238E27FC236}">
                <a16:creationId xmlns:a16="http://schemas.microsoft.com/office/drawing/2014/main" xmlns="" id="{4A59B00F-942E-4B24-BC2A-B8669E5DC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4724400"/>
            <a:ext cx="6911975" cy="11874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2400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rPr>
              <a:t>我們相信孩子應該在安全、</a:t>
            </a:r>
          </a:p>
          <a:p>
            <a:pPr algn="ctr" eaLnBrk="1" hangingPunct="1">
              <a:defRPr/>
            </a:pPr>
            <a:r>
              <a:rPr lang="zh-TW" altLang="en-US" sz="2400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rPr>
              <a:t>積極與支持的氣氛中</a:t>
            </a:r>
            <a:br>
              <a:rPr lang="zh-TW" altLang="en-US" sz="2400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rPr>
            </a:br>
            <a:r>
              <a:rPr lang="zh-TW" altLang="en-US" sz="2400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rPr>
              <a:t>以非競爭的合作方式遊戲、學習及成長。</a:t>
            </a:r>
          </a:p>
        </p:txBody>
      </p:sp>
      <p:sp>
        <p:nvSpPr>
          <p:cNvPr id="1041" name="文字方塊 4">
            <a:extLst>
              <a:ext uri="{FF2B5EF4-FFF2-40B4-BE49-F238E27FC236}">
                <a16:creationId xmlns:a16="http://schemas.microsoft.com/office/drawing/2014/main" xmlns="" id="{6E5EF0A2-546E-4FFF-9336-B84B9496E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57338"/>
            <a:ext cx="1462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幼兒園願景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6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689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6">
            <a:extLst>
              <a:ext uri="{FF2B5EF4-FFF2-40B4-BE49-F238E27FC236}">
                <a16:creationId xmlns:a16="http://schemas.microsoft.com/office/drawing/2014/main" xmlns="" id="{C6030801-404F-4E1D-9BCC-A63DEE7F7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2205038"/>
            <a:ext cx="865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zh-TW" sz="1800"/>
          </a:p>
        </p:txBody>
      </p:sp>
      <p:sp>
        <p:nvSpPr>
          <p:cNvPr id="30723" name="Text Box 17">
            <a:extLst>
              <a:ext uri="{FF2B5EF4-FFF2-40B4-BE49-F238E27FC236}">
                <a16:creationId xmlns:a16="http://schemas.microsoft.com/office/drawing/2014/main" xmlns="" id="{D419834F-A3DA-4904-86D7-1D897E7FE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2060575"/>
            <a:ext cx="1081088" cy="1019175"/>
          </a:xfrm>
          <a:prstGeom prst="rect">
            <a:avLst/>
          </a:prstGeom>
          <a:solidFill>
            <a:srgbClr val="DDBBFF"/>
          </a:solidFill>
          <a:ln w="12700">
            <a:solidFill>
              <a:srgbClr val="66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2000" b="1">
                <a:solidFill>
                  <a:srgbClr val="522F67"/>
                </a:solidFill>
              </a:rPr>
              <a:t>課程</a:t>
            </a:r>
            <a:br>
              <a:rPr lang="zh-TW" altLang="en-US" sz="2000" b="1">
                <a:solidFill>
                  <a:srgbClr val="522F67"/>
                </a:solidFill>
              </a:rPr>
            </a:br>
            <a:r>
              <a:rPr lang="zh-TW" altLang="en-US" sz="2000" b="1">
                <a:solidFill>
                  <a:srgbClr val="522F67"/>
                </a:solidFill>
              </a:rPr>
              <a:t>與</a:t>
            </a:r>
            <a:br>
              <a:rPr lang="zh-TW" altLang="en-US" sz="2000" b="1">
                <a:solidFill>
                  <a:srgbClr val="522F67"/>
                </a:solidFill>
              </a:rPr>
            </a:br>
            <a:r>
              <a:rPr lang="zh-TW" altLang="en-US" sz="2000" b="1">
                <a:solidFill>
                  <a:srgbClr val="522F67"/>
                </a:solidFill>
              </a:rPr>
              <a:t>教學</a:t>
            </a:r>
          </a:p>
        </p:txBody>
      </p:sp>
      <p:sp>
        <p:nvSpPr>
          <p:cNvPr id="30724" name="Text Box 18">
            <a:extLst>
              <a:ext uri="{FF2B5EF4-FFF2-40B4-BE49-F238E27FC236}">
                <a16:creationId xmlns:a16="http://schemas.microsoft.com/office/drawing/2014/main" xmlns="" id="{2413DA65-56BD-48C7-8BA0-82809D2DD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3284538"/>
            <a:ext cx="1081088" cy="1019175"/>
          </a:xfrm>
          <a:prstGeom prst="rect">
            <a:avLst/>
          </a:prstGeom>
          <a:solidFill>
            <a:srgbClr val="DDBBFF"/>
          </a:solidFill>
          <a:ln w="12700">
            <a:solidFill>
              <a:srgbClr val="66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2000" b="1">
                <a:solidFill>
                  <a:srgbClr val="522F67"/>
                </a:solidFill>
              </a:rPr>
              <a:t>保育</a:t>
            </a:r>
            <a:br>
              <a:rPr lang="zh-TW" altLang="en-US" sz="2000" b="1">
                <a:solidFill>
                  <a:srgbClr val="522F67"/>
                </a:solidFill>
              </a:rPr>
            </a:br>
            <a:r>
              <a:rPr lang="zh-TW" altLang="en-US" sz="2000" b="1">
                <a:solidFill>
                  <a:srgbClr val="522F67"/>
                </a:solidFill>
              </a:rPr>
              <a:t>與</a:t>
            </a:r>
            <a:br>
              <a:rPr lang="zh-TW" altLang="en-US" sz="2000" b="1">
                <a:solidFill>
                  <a:srgbClr val="522F67"/>
                </a:solidFill>
              </a:rPr>
            </a:br>
            <a:r>
              <a:rPr lang="zh-TW" altLang="en-US" sz="2000" b="1">
                <a:solidFill>
                  <a:srgbClr val="522F67"/>
                </a:solidFill>
              </a:rPr>
              <a:t>活動</a:t>
            </a:r>
          </a:p>
        </p:txBody>
      </p:sp>
      <p:sp>
        <p:nvSpPr>
          <p:cNvPr id="30725" name="Text Box 19">
            <a:extLst>
              <a:ext uri="{FF2B5EF4-FFF2-40B4-BE49-F238E27FC236}">
                <a16:creationId xmlns:a16="http://schemas.microsoft.com/office/drawing/2014/main" xmlns="" id="{C2CE0A87-DE14-463D-B29B-6977D29D5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1557338"/>
            <a:ext cx="2016125" cy="1323975"/>
          </a:xfrm>
          <a:prstGeom prst="rect">
            <a:avLst/>
          </a:prstGeom>
          <a:solidFill>
            <a:srgbClr val="DDBBFF"/>
          </a:solidFill>
          <a:ln w="12700">
            <a:solidFill>
              <a:srgbClr val="66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2000" b="1">
                <a:solidFill>
                  <a:srgbClr val="522F67"/>
                </a:solidFill>
              </a:rPr>
              <a:t>團體分享與討論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2000" b="1">
                <a:solidFill>
                  <a:srgbClr val="522F67"/>
                </a:solidFill>
              </a:rPr>
              <a:t>小組活動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2000" b="1">
                <a:solidFill>
                  <a:srgbClr val="522F67"/>
                </a:solidFill>
              </a:rPr>
              <a:t>個別輔導</a:t>
            </a:r>
          </a:p>
        </p:txBody>
      </p:sp>
      <p:sp>
        <p:nvSpPr>
          <p:cNvPr id="30726" name="Text Box 20">
            <a:extLst>
              <a:ext uri="{FF2B5EF4-FFF2-40B4-BE49-F238E27FC236}">
                <a16:creationId xmlns:a16="http://schemas.microsoft.com/office/drawing/2014/main" xmlns="" id="{0BCF2156-08F6-4842-999E-7A2836002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3716338"/>
            <a:ext cx="2016125" cy="866775"/>
          </a:xfrm>
          <a:prstGeom prst="rect">
            <a:avLst/>
          </a:prstGeom>
          <a:solidFill>
            <a:srgbClr val="DDBBFF"/>
          </a:solidFill>
          <a:ln w="12700">
            <a:solidFill>
              <a:srgbClr val="66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2000" b="1">
                <a:solidFill>
                  <a:srgbClr val="522F67"/>
                </a:solidFill>
              </a:rPr>
              <a:t>班級活動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2000" b="1">
                <a:solidFill>
                  <a:srgbClr val="522F67"/>
                </a:solidFill>
              </a:rPr>
              <a:t>全園活動</a:t>
            </a:r>
          </a:p>
        </p:txBody>
      </p:sp>
      <p:sp>
        <p:nvSpPr>
          <p:cNvPr id="30727" name="AutoShape 23">
            <a:extLst>
              <a:ext uri="{FF2B5EF4-FFF2-40B4-BE49-F238E27FC236}">
                <a16:creationId xmlns:a16="http://schemas.microsoft.com/office/drawing/2014/main" xmlns="" id="{46199B90-BCD4-4A6E-AF01-719808C7D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2349500"/>
            <a:ext cx="503237" cy="14287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728" name="AutoShape 24">
            <a:extLst>
              <a:ext uri="{FF2B5EF4-FFF2-40B4-BE49-F238E27FC236}">
                <a16:creationId xmlns:a16="http://schemas.microsoft.com/office/drawing/2014/main" xmlns="" id="{F5D5EA3D-994D-42F6-905C-F2827DC7E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3860800"/>
            <a:ext cx="503237" cy="14287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729" name="AutoShape 25">
            <a:extLst>
              <a:ext uri="{FF2B5EF4-FFF2-40B4-BE49-F238E27FC236}">
                <a16:creationId xmlns:a16="http://schemas.microsoft.com/office/drawing/2014/main" xmlns="" id="{58682AC7-16C7-40A6-890A-B1A08BC71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2852738"/>
            <a:ext cx="288925" cy="865187"/>
          </a:xfrm>
          <a:prstGeom prst="upDownArrow">
            <a:avLst>
              <a:gd name="adj1" fmla="val 50000"/>
              <a:gd name="adj2" fmla="val 598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30730" name="AutoShape 29">
            <a:extLst>
              <a:ext uri="{FF2B5EF4-FFF2-40B4-BE49-F238E27FC236}">
                <a16:creationId xmlns:a16="http://schemas.microsoft.com/office/drawing/2014/main" xmlns="" id="{736EF68B-6EBD-472B-ACFB-A7CD806B5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3284538"/>
            <a:ext cx="2232025" cy="2736850"/>
          </a:xfrm>
          <a:prstGeom prst="roundRect">
            <a:avLst>
              <a:gd name="adj" fmla="val 16667"/>
            </a:avLst>
          </a:prstGeom>
          <a:solidFill>
            <a:srgbClr val="DDBBFF"/>
          </a:solidFill>
          <a:ln w="15875">
            <a:solidFill>
              <a:srgbClr val="522F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rgbClr val="522F67"/>
                </a:solidFill>
              </a:rPr>
              <a:t>生活教育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rgbClr val="522F67"/>
                </a:solidFill>
              </a:rPr>
              <a:t>性別平等教育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rgbClr val="522F67"/>
                </a:solidFill>
              </a:rPr>
              <a:t>安全教育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rgbClr val="522F67"/>
                </a:solidFill>
              </a:rPr>
              <a:t>品格教育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rgbClr val="522F67"/>
                </a:solidFill>
              </a:rPr>
              <a:t>環境教育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rgbClr val="522F67"/>
                </a:solidFill>
              </a:rPr>
              <a:t>體能活動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1800"/>
          </a:p>
        </p:txBody>
      </p:sp>
      <p:sp>
        <p:nvSpPr>
          <p:cNvPr id="30731" name="AutoShape 30">
            <a:extLst>
              <a:ext uri="{FF2B5EF4-FFF2-40B4-BE49-F238E27FC236}">
                <a16:creationId xmlns:a16="http://schemas.microsoft.com/office/drawing/2014/main" xmlns="" id="{0CD172B9-92EA-42B1-8B1C-A10FB07B3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3" y="1628775"/>
            <a:ext cx="2232025" cy="1223963"/>
          </a:xfrm>
          <a:prstGeom prst="roundRect">
            <a:avLst>
              <a:gd name="adj" fmla="val 16667"/>
            </a:avLst>
          </a:prstGeom>
          <a:solidFill>
            <a:srgbClr val="DDBBFF"/>
          </a:solidFill>
          <a:ln w="15875">
            <a:solidFill>
              <a:srgbClr val="522F6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rgbClr val="522F67"/>
                </a:solidFill>
              </a:rPr>
              <a:t>主題教學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rgbClr val="522F67"/>
                </a:solidFill>
              </a:rPr>
              <a:t>學習評量</a:t>
            </a:r>
            <a:endParaRPr lang="zh-TW" altLang="en-US" sz="1800"/>
          </a:p>
        </p:txBody>
      </p:sp>
      <p:sp>
        <p:nvSpPr>
          <p:cNvPr id="30732" name="AutoShape 31">
            <a:extLst>
              <a:ext uri="{FF2B5EF4-FFF2-40B4-BE49-F238E27FC236}">
                <a16:creationId xmlns:a16="http://schemas.microsoft.com/office/drawing/2014/main" xmlns="" id="{C69E290F-E44C-4DD4-AB9C-B10C0DDE4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2276475"/>
            <a:ext cx="792163" cy="144463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733" name="AutoShape 32">
            <a:extLst>
              <a:ext uri="{FF2B5EF4-FFF2-40B4-BE49-F238E27FC236}">
                <a16:creationId xmlns:a16="http://schemas.microsoft.com/office/drawing/2014/main" xmlns="" id="{A33DD1CC-9037-4C88-9274-19AF4C383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3860800"/>
            <a:ext cx="720725" cy="144463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734" name="Text Box 33">
            <a:extLst>
              <a:ext uri="{FF2B5EF4-FFF2-40B4-BE49-F238E27FC236}">
                <a16:creationId xmlns:a16="http://schemas.microsoft.com/office/drawing/2014/main" xmlns="" id="{0CCD1D87-F7C2-4AD7-AD21-0EC5F9F18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4724400"/>
            <a:ext cx="40322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400" b="1">
                <a:solidFill>
                  <a:srgbClr val="4B0096"/>
                </a:solidFill>
                <a:ea typeface="標楷體" panose="03000509000000000000" pitchFamily="65" charset="-120"/>
              </a:rPr>
              <a:t>課程實施依循教育目標及課程架構，發展出課程與教學、保育與活動兩大主軸。</a:t>
            </a:r>
          </a:p>
        </p:txBody>
      </p:sp>
      <p:sp>
        <p:nvSpPr>
          <p:cNvPr id="30735" name="Rectangle 2">
            <a:extLst>
              <a:ext uri="{FF2B5EF4-FFF2-40B4-BE49-F238E27FC236}">
                <a16:creationId xmlns:a16="http://schemas.microsoft.com/office/drawing/2014/main" xmlns="" id="{47BED918-A7BB-4670-818C-D0B2ED25E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0"/>
            <a:ext cx="82296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FF"/>
                </a:solidFill>
                <a:ea typeface="文鼎新潮ＰＯＰ體P" pitchFamily="34" charset="-120"/>
              </a:rPr>
              <a:t>歡迎光臨興雅附幼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建築物, 桌, 坐, 房屋 的圖片&#10;&#10;自動產生的描述">
            <a:extLst>
              <a:ext uri="{FF2B5EF4-FFF2-40B4-BE49-F238E27FC236}">
                <a16:creationId xmlns:a16="http://schemas.microsoft.com/office/drawing/2014/main" xmlns="" id="{4FCA0E47-C972-46BF-BE41-4F2F3C312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3354" y="3571476"/>
            <a:ext cx="2882901" cy="2162176"/>
          </a:xfrm>
          <a:prstGeom prst="rect">
            <a:avLst/>
          </a:prstGeom>
        </p:spPr>
      </p:pic>
      <p:sp>
        <p:nvSpPr>
          <p:cNvPr id="12" name="AutoShape 3">
            <a:extLst>
              <a:ext uri="{FF2B5EF4-FFF2-40B4-BE49-F238E27FC236}">
                <a16:creationId xmlns:a16="http://schemas.microsoft.com/office/drawing/2014/main" xmlns="" id="{1C380CA1-CBA8-4086-980A-6E961E9A0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1381125"/>
            <a:ext cx="3241675" cy="6524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A90EA"/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xmlns="" id="{8F7ED741-D83E-45F1-B1D6-C9CFCC029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1373188"/>
            <a:ext cx="3144838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3200" dirty="0">
                <a:solidFill>
                  <a:srgbClr val="4A21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solidFill>
                  <a:srgbClr val="4A21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rPr>
              <a:t>   戶外遊戲場</a:t>
            </a:r>
          </a:p>
        </p:txBody>
      </p:sp>
      <p:pic>
        <p:nvPicPr>
          <p:cNvPr id="24582" name="圖片 7">
            <a:extLst>
              <a:ext uri="{FF2B5EF4-FFF2-40B4-BE49-F238E27FC236}">
                <a16:creationId xmlns:a16="http://schemas.microsoft.com/office/drawing/2014/main" xmlns="" id="{9DF66363-AB1B-4F96-B095-D39712ABA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341438"/>
            <a:ext cx="3481387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圖片 8">
            <a:extLst>
              <a:ext uri="{FF2B5EF4-FFF2-40B4-BE49-F238E27FC236}">
                <a16:creationId xmlns:a16="http://schemas.microsoft.com/office/drawing/2014/main" xmlns="" id="{9464C756-813A-4F00-BC01-03CE61751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4005263"/>
            <a:ext cx="31686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矩形 1">
            <a:extLst>
              <a:ext uri="{FF2B5EF4-FFF2-40B4-BE49-F238E27FC236}">
                <a16:creationId xmlns:a16="http://schemas.microsoft.com/office/drawing/2014/main" xmlns="" id="{63C9B876-B1C1-4450-8E44-055E4F2BC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84496"/>
            <a:ext cx="57626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000" dirty="0">
                <a:solidFill>
                  <a:srgbClr val="FFFFFF"/>
                </a:solidFill>
                <a:ea typeface="文鼎新潮ＰＯＰ體P" pitchFamily="34" charset="-120"/>
              </a:rPr>
              <a:t>歡迎光臨興雅附幼</a:t>
            </a:r>
          </a:p>
        </p:txBody>
      </p:sp>
      <p:pic>
        <p:nvPicPr>
          <p:cNvPr id="3" name="圖片 2" descr="一張含有 室外, 建築物, 椅子, 坐 的圖片&#10;&#10;自動產生的描述">
            <a:extLst>
              <a:ext uri="{FF2B5EF4-FFF2-40B4-BE49-F238E27FC236}">
                <a16:creationId xmlns:a16="http://schemas.microsoft.com/office/drawing/2014/main" xmlns="" id="{9A34A6FA-60B2-490C-A9C6-9425ED2B9E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11" y="2070174"/>
            <a:ext cx="2871526" cy="215364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6">
            <a:extLst>
              <a:ext uri="{FF2B5EF4-FFF2-40B4-BE49-F238E27FC236}">
                <a16:creationId xmlns:a16="http://schemas.microsoft.com/office/drawing/2014/main" xmlns="" id="{E71529E8-59BA-47D2-810C-853601BAF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0"/>
            <a:ext cx="7488237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000" dirty="0">
                <a:solidFill>
                  <a:srgbClr val="FFFFFF"/>
                </a:solidFill>
                <a:ea typeface="文鼎新潮ＰＯＰ體P" pitchFamily="34" charset="-120"/>
              </a:rPr>
              <a:t>歡迎光臨興雅附幼</a:t>
            </a: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xmlns="" id="{7F598ECB-8547-4852-8E4D-7A12E945A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1381125"/>
            <a:ext cx="3241675" cy="6524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A90EA"/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xmlns="" id="{3B7DD446-E8B7-4272-9CFB-C91EBDD2B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1373188"/>
            <a:ext cx="3144838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3200" dirty="0">
                <a:solidFill>
                  <a:srgbClr val="4A21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solidFill>
                  <a:srgbClr val="4A21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rPr>
              <a:t>   室內遊戲場</a:t>
            </a:r>
          </a:p>
        </p:txBody>
      </p:sp>
      <p:pic>
        <p:nvPicPr>
          <p:cNvPr id="3" name="圖片 2" descr="一張含有 室內, 天花板, 桌, 房間 的圖片&#10;&#10;自動產生的描述">
            <a:extLst>
              <a:ext uri="{FF2B5EF4-FFF2-40B4-BE49-F238E27FC236}">
                <a16:creationId xmlns:a16="http://schemas.microsoft.com/office/drawing/2014/main" xmlns="" id="{FF498A43-B34C-479A-A569-05C8AB785E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97" y="2342371"/>
            <a:ext cx="4438256" cy="2958837"/>
          </a:xfrm>
          <a:prstGeom prst="rect">
            <a:avLst/>
          </a:prstGeom>
        </p:spPr>
      </p:pic>
      <p:pic>
        <p:nvPicPr>
          <p:cNvPr id="5" name="圖片 4" descr="一張含有 室內, 桌, 玩具, 黃色 的圖片&#10;&#10;自動產生的描述">
            <a:extLst>
              <a:ext uri="{FF2B5EF4-FFF2-40B4-BE49-F238E27FC236}">
                <a16:creationId xmlns:a16="http://schemas.microsoft.com/office/drawing/2014/main" xmlns="" id="{C79359E6-7908-4A22-9B4C-0FA5688C48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723" y="1381125"/>
            <a:ext cx="3456063" cy="2304042"/>
          </a:xfrm>
          <a:prstGeom prst="rect">
            <a:avLst/>
          </a:prstGeom>
        </p:spPr>
      </p:pic>
      <p:pic>
        <p:nvPicPr>
          <p:cNvPr id="7" name="圖片 6" descr="一張含有 室內, 天花板, 房間, 廚房 的圖片&#10;&#10;自動產生的描述">
            <a:extLst>
              <a:ext uri="{FF2B5EF4-FFF2-40B4-BE49-F238E27FC236}">
                <a16:creationId xmlns:a16="http://schemas.microsoft.com/office/drawing/2014/main" xmlns="" id="{C495C205-7F8A-4E2B-A448-7F5F3887B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321" y="3940754"/>
            <a:ext cx="3456062" cy="230404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3">
            <a:extLst>
              <a:ext uri="{FF2B5EF4-FFF2-40B4-BE49-F238E27FC236}">
                <a16:creationId xmlns:a16="http://schemas.microsoft.com/office/drawing/2014/main" xmlns="" id="{4D87C9DF-AC6F-45F2-A711-7128FCF88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1381125"/>
            <a:ext cx="3241675" cy="6524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A90EA"/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xmlns="" id="{DC0E3160-4CF3-43B6-A445-0EFCFF515C7C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115616" y="-2381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5000" dirty="0">
                <a:solidFill>
                  <a:srgbClr val="FFFFFF"/>
                </a:solidFill>
                <a:ea typeface="文鼎新潮ＰＯＰ體P" pitchFamily="34" charset="-120"/>
              </a:rPr>
              <a:t>歡迎光臨興雅附幼</a:t>
            </a:r>
          </a:p>
        </p:txBody>
      </p:sp>
      <p:pic>
        <p:nvPicPr>
          <p:cNvPr id="54275" name="內容版面配置區 7" descr="一張含有 地板, 室內, 天花板, 建築物 的圖片&#10;&#10;自動產生的描述">
            <a:extLst>
              <a:ext uri="{FF2B5EF4-FFF2-40B4-BE49-F238E27FC236}">
                <a16:creationId xmlns:a16="http://schemas.microsoft.com/office/drawing/2014/main" xmlns="" id="{E71786BF-77EE-450A-B32D-871AF25575E3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025" y="2538413"/>
            <a:ext cx="3622675" cy="2716212"/>
          </a:xfrm>
        </p:spPr>
      </p:pic>
      <p:pic>
        <p:nvPicPr>
          <p:cNvPr id="54276" name="內容版面配置區 10" descr="一張含有 櫃子, 窗戶, 建築物, 坐 的圖片&#10;&#10;自動產生的描述">
            <a:extLst>
              <a:ext uri="{FF2B5EF4-FFF2-40B4-BE49-F238E27FC236}">
                <a16:creationId xmlns:a16="http://schemas.microsoft.com/office/drawing/2014/main" xmlns="" id="{39DFB312-005F-4379-A0B1-5926FA0C46A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1888" y="1398588"/>
            <a:ext cx="3641725" cy="2730500"/>
          </a:xfrm>
        </p:spPr>
      </p:pic>
      <p:sp>
        <p:nvSpPr>
          <p:cNvPr id="54278" name="AutoShape 17">
            <a:extLst>
              <a:ext uri="{FF2B5EF4-FFF2-40B4-BE49-F238E27FC236}">
                <a16:creationId xmlns:a16="http://schemas.microsoft.com/office/drawing/2014/main" xmlns="" id="{DA581E46-618B-49BB-B2AE-935651C9B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7638" y="2538413"/>
            <a:ext cx="1081087" cy="2879725"/>
          </a:xfrm>
          <a:prstGeom prst="leftRightArrowCallout">
            <a:avLst>
              <a:gd name="adj1" fmla="val 66593"/>
              <a:gd name="adj2" fmla="val 66593"/>
              <a:gd name="adj3" fmla="val 12500"/>
              <a:gd name="adj4" fmla="val 50000"/>
            </a:avLst>
          </a:prstGeom>
          <a:solidFill>
            <a:srgbClr val="D1B5FB"/>
          </a:solidFill>
          <a:ln w="12700">
            <a:solidFill>
              <a:srgbClr val="66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4279" name="Text Box 18">
            <a:extLst>
              <a:ext uri="{FF2B5EF4-FFF2-40B4-BE49-F238E27FC236}">
                <a16:creationId xmlns:a16="http://schemas.microsoft.com/office/drawing/2014/main" xmlns="" id="{1F0974EE-3926-4109-A61B-3B59EA389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813" y="2573338"/>
            <a:ext cx="554037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400" b="1">
                <a:solidFill>
                  <a:srgbClr val="4B0096"/>
                </a:solidFill>
                <a:ea typeface="標楷體" panose="03000509000000000000" pitchFamily="65" charset="-120"/>
              </a:rPr>
              <a:t>獨立通風透氣棉被櫃</a:t>
            </a:r>
          </a:p>
        </p:txBody>
      </p:sp>
      <p:pic>
        <p:nvPicPr>
          <p:cNvPr id="54280" name="圖片 14" descr="一張含有 白色, 窗戶 的圖片&#10;&#10;自動產生的描述">
            <a:extLst>
              <a:ext uri="{FF2B5EF4-FFF2-40B4-BE49-F238E27FC236}">
                <a16:creationId xmlns:a16="http://schemas.microsoft.com/office/drawing/2014/main" xmlns="" id="{2B7EB4AD-A376-4DF7-8BCB-6201282B5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8" y="4157663"/>
            <a:ext cx="36417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xmlns="" id="{CE8779EB-4FCE-4756-851B-714195682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1373188"/>
            <a:ext cx="3144838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3200" dirty="0">
                <a:solidFill>
                  <a:srgbClr val="4A21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solidFill>
                  <a:srgbClr val="4A21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rPr>
              <a:t>   幼兒寢室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xmlns="" id="{4E48B365-67E7-4E30-91E2-6DD6FF65EDA0}"/>
              </a:ext>
            </a:extLst>
          </p:cNvPr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914400" y="0"/>
            <a:ext cx="8229600" cy="981075"/>
          </a:xfrm>
        </p:spPr>
        <p:txBody>
          <a:bodyPr/>
          <a:lstStyle/>
          <a:p>
            <a:pPr eaLnBrk="1" hangingPunct="1"/>
            <a:r>
              <a:rPr lang="zh-TW" altLang="en-US" dirty="0">
                <a:solidFill>
                  <a:srgbClr val="FFFFFF"/>
                </a:solidFill>
                <a:ea typeface="文鼎新潮ＰＯＰ體P" pitchFamily="34" charset="-120"/>
              </a:rPr>
              <a:t>歡迎光臨興雅附幼</a:t>
            </a: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xmlns="" id="{6944E58A-86CE-428C-A027-7B044B0AD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2" y="1366619"/>
            <a:ext cx="1944688" cy="5619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A90EA"/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xmlns="" id="{E4F13830-417A-43BA-9492-4C3FE61BD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533" y="1344394"/>
            <a:ext cx="1836738" cy="584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3200" dirty="0">
                <a:solidFill>
                  <a:srgbClr val="4A21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rPr>
              <a:t> 2</a:t>
            </a:r>
            <a:r>
              <a:rPr lang="zh-TW" altLang="en-US" sz="3200" dirty="0">
                <a:solidFill>
                  <a:srgbClr val="4A21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rPr>
              <a:t>歲專班</a:t>
            </a:r>
          </a:p>
        </p:txBody>
      </p:sp>
      <p:sp>
        <p:nvSpPr>
          <p:cNvPr id="14" name="向右箭號 13">
            <a:extLst>
              <a:ext uri="{FF2B5EF4-FFF2-40B4-BE49-F238E27FC236}">
                <a16:creationId xmlns:a16="http://schemas.microsoft.com/office/drawing/2014/main" xmlns="" id="{47ABF438-280A-4FEC-A682-E0A20290A08F}"/>
              </a:ext>
            </a:extLst>
          </p:cNvPr>
          <p:cNvSpPr/>
          <p:nvPr/>
        </p:nvSpPr>
        <p:spPr>
          <a:xfrm>
            <a:off x="4994275" y="1569244"/>
            <a:ext cx="576263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4822" name="文字方塊 14">
            <a:extLst>
              <a:ext uri="{FF2B5EF4-FFF2-40B4-BE49-F238E27FC236}">
                <a16:creationId xmlns:a16="http://schemas.microsoft.com/office/drawing/2014/main" xmlns="" id="{A3C1413C-10B0-4D85-9F04-BAB469799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4547" y="1344394"/>
            <a:ext cx="29321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7030A0"/>
                </a:solidFill>
                <a:ea typeface="文鼎中行書" pitchFamily="49" charset="-120"/>
              </a:rPr>
              <a:t>生活自理教學</a:t>
            </a:r>
          </a:p>
        </p:txBody>
      </p:sp>
      <p:pic>
        <p:nvPicPr>
          <p:cNvPr id="34823" name="圖片 5">
            <a:extLst>
              <a:ext uri="{FF2B5EF4-FFF2-40B4-BE49-F238E27FC236}">
                <a16:creationId xmlns:a16="http://schemas.microsoft.com/office/drawing/2014/main" xmlns="" id="{657CA5F5-3370-4811-8875-44181361D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7" y="2204864"/>
            <a:ext cx="2427287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圖片 8">
            <a:extLst>
              <a:ext uri="{FF2B5EF4-FFF2-40B4-BE49-F238E27FC236}">
                <a16:creationId xmlns:a16="http://schemas.microsoft.com/office/drawing/2014/main" xmlns="" id="{15B988F4-1436-4810-912A-B99859F93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37" y="2155652"/>
            <a:ext cx="246221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圖片 12">
            <a:extLst>
              <a:ext uri="{FF2B5EF4-FFF2-40B4-BE49-F238E27FC236}">
                <a16:creationId xmlns:a16="http://schemas.microsoft.com/office/drawing/2014/main" xmlns="" id="{5608D231-7333-4C42-A77E-7DDB1CE7F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879" y="2142794"/>
            <a:ext cx="2457450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語音泡泡: 橢圓形 1">
            <a:extLst>
              <a:ext uri="{FF2B5EF4-FFF2-40B4-BE49-F238E27FC236}">
                <a16:creationId xmlns:a16="http://schemas.microsoft.com/office/drawing/2014/main" xmlns="" id="{03212671-836F-48E8-BAB0-55D435FD9BD0}"/>
              </a:ext>
            </a:extLst>
          </p:cNvPr>
          <p:cNvSpPr/>
          <p:nvPr/>
        </p:nvSpPr>
        <p:spPr>
          <a:xfrm>
            <a:off x="429083" y="1225020"/>
            <a:ext cx="2603499" cy="98107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教保活動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5064</TotalTime>
  <Words>367</Words>
  <Application>Microsoft Office PowerPoint</Application>
  <PresentationFormat>如螢幕大小 (4:3)</PresentationFormat>
  <Paragraphs>148</Paragraphs>
  <Slides>15</Slides>
  <Notes>11</Notes>
  <HiddenSlides>0</HiddenSlides>
  <MMClips>1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6" baseType="lpstr">
      <vt:lpstr>文鼎中行書</vt:lpstr>
      <vt:lpstr>文鼎新潮ＰＯＰ體P</vt:lpstr>
      <vt:lpstr>華康POP1體W5</vt:lpstr>
      <vt:lpstr>華康娃娃體</vt:lpstr>
      <vt:lpstr>華康娃娃體W7</vt:lpstr>
      <vt:lpstr>微軟正黑體</vt:lpstr>
      <vt:lpstr>新細明體</vt:lpstr>
      <vt:lpstr>標楷體</vt:lpstr>
      <vt:lpstr>Arial</vt:lpstr>
      <vt:lpstr>Times New Roman</vt:lpstr>
      <vt:lpstr>預設簡報設計</vt:lpstr>
      <vt:lpstr>歡迎光臨興雅附幼</vt:lpstr>
      <vt:lpstr>PowerPoint 簡報</vt:lpstr>
      <vt:lpstr>PowerPoint 簡報</vt:lpstr>
      <vt:lpstr>歡迎光臨興雅附幼</vt:lpstr>
      <vt:lpstr>PowerPoint 簡報</vt:lpstr>
      <vt:lpstr>PowerPoint 簡報</vt:lpstr>
      <vt:lpstr>PowerPoint 簡報</vt:lpstr>
      <vt:lpstr>歡迎光臨興雅附幼</vt:lpstr>
      <vt:lpstr>歡迎光臨興雅附幼</vt:lpstr>
      <vt:lpstr>歡迎光臨興雅附幼</vt:lpstr>
      <vt:lpstr>歡迎光臨興雅附幼</vt:lpstr>
      <vt:lpstr>歡迎光臨興雅附幼</vt:lpstr>
      <vt:lpstr>歡迎光臨興雅附幼</vt:lpstr>
      <vt:lpstr>歡迎光臨興雅附幼</vt:lpstr>
      <vt:lpstr>PowerPoint 簡報</vt:lpstr>
    </vt:vector>
  </TitlesOfParts>
  <Company>陳氏家族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幼稚園基礎評鑑</dc:title>
  <dc:creator>ping chao</dc:creator>
  <cp:lastModifiedBy>user</cp:lastModifiedBy>
  <cp:revision>249</cp:revision>
  <cp:lastPrinted>2019-03-21T07:58:25Z</cp:lastPrinted>
  <dcterms:created xsi:type="dcterms:W3CDTF">2012-05-31T01:50:09Z</dcterms:created>
  <dcterms:modified xsi:type="dcterms:W3CDTF">2020-05-11T01:31:46Z</dcterms:modified>
</cp:coreProperties>
</file>